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05" r:id="rId2"/>
    <p:sldId id="306" r:id="rId3"/>
    <p:sldId id="307" r:id="rId4"/>
    <p:sldId id="275" r:id="rId5"/>
    <p:sldId id="261" r:id="rId6"/>
    <p:sldId id="266" r:id="rId7"/>
    <p:sldId id="278" r:id="rId8"/>
    <p:sldId id="308" r:id="rId9"/>
    <p:sldId id="260" r:id="rId10"/>
    <p:sldId id="274" r:id="rId11"/>
    <p:sldId id="286" r:id="rId12"/>
    <p:sldId id="284" r:id="rId13"/>
    <p:sldId id="309" r:id="rId14"/>
    <p:sldId id="277" r:id="rId15"/>
    <p:sldId id="280" r:id="rId16"/>
    <p:sldId id="281" r:id="rId17"/>
    <p:sldId id="271" r:id="rId18"/>
    <p:sldId id="310" r:id="rId19"/>
    <p:sldId id="263" r:id="rId20"/>
    <p:sldId id="283" r:id="rId21"/>
    <p:sldId id="268" r:id="rId22"/>
    <p:sldId id="273" r:id="rId23"/>
    <p:sldId id="282" r:id="rId24"/>
    <p:sldId id="311" r:id="rId25"/>
  </p:sldIdLst>
  <p:sldSz cx="9144000" cy="5143500" type="screen16x9"/>
  <p:notesSz cx="6858000" cy="9144000"/>
  <p:custDataLst>
    <p:tags r:id="rId27"/>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E8B"/>
    <a:srgbClr val="007470"/>
    <a:srgbClr val="BFBFBF"/>
    <a:srgbClr val="4601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90" y="438"/>
      </p:cViewPr>
      <p:guideLst/>
    </p:cSldViewPr>
  </p:slideViewPr>
  <p:notesTextViewPr>
    <p:cViewPr>
      <p:scale>
        <a:sx n="1" d="1"/>
        <a:sy n="1" d="1"/>
      </p:scale>
      <p:origin x="0" y="0"/>
    </p:cViewPr>
  </p:notesTextViewPr>
  <p:sorterViewPr>
    <p:cViewPr>
      <p:scale>
        <a:sx n="69" d="100"/>
        <a:sy n="6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Rendering Engine</c:v>
                </c:pt>
              </c:strCache>
            </c:strRef>
          </c:tx>
          <c:spPr>
            <a:solidFill>
              <a:schemeClr val="accent1"/>
            </a:solidFill>
          </c:spPr>
          <c:invertIfNegative val="0"/>
          <c:dPt>
            <c:idx val="0"/>
            <c:invertIfNegative val="0"/>
            <c:bubble3D val="0"/>
            <c:extLst>
              <c:ext xmlns:c16="http://schemas.microsoft.com/office/drawing/2014/chart" uri="{C3380CC4-5D6E-409C-BE32-E72D297353CC}">
                <c16:uniqueId val="{00000000-5ED7-43B8-B4CB-4CB8220FC9B5}"/>
              </c:ext>
            </c:extLst>
          </c:dPt>
          <c:dPt>
            <c:idx val="1"/>
            <c:invertIfNegative val="0"/>
            <c:bubble3D val="0"/>
            <c:spPr>
              <a:solidFill>
                <a:schemeClr val="accent2"/>
              </a:solidFill>
            </c:spPr>
            <c:extLst>
              <c:ext xmlns:c16="http://schemas.microsoft.com/office/drawing/2014/chart" uri="{C3380CC4-5D6E-409C-BE32-E72D297353CC}">
                <c16:uniqueId val="{00000002-5ED7-43B8-B4CB-4CB8220FC9B5}"/>
              </c:ext>
            </c:extLst>
          </c:dPt>
          <c:dPt>
            <c:idx val="2"/>
            <c:invertIfNegative val="0"/>
            <c:bubble3D val="0"/>
            <c:extLst>
              <c:ext xmlns:c16="http://schemas.microsoft.com/office/drawing/2014/chart" uri="{C3380CC4-5D6E-409C-BE32-E72D297353CC}">
                <c16:uniqueId val="{00000003-5ED7-43B8-B4CB-4CB8220FC9B5}"/>
              </c:ext>
            </c:extLst>
          </c:dPt>
          <c:dPt>
            <c:idx val="3"/>
            <c:invertIfNegative val="0"/>
            <c:bubble3D val="0"/>
            <c:extLst>
              <c:ext xmlns:c16="http://schemas.microsoft.com/office/drawing/2014/chart" uri="{C3380CC4-5D6E-409C-BE32-E72D297353CC}">
                <c16:uniqueId val="{00000004-5ED7-43B8-B4CB-4CB8220FC9B5}"/>
              </c:ext>
            </c:extLst>
          </c:dPt>
          <c:dLbls>
            <c:spPr>
              <a:noFill/>
              <a:ln>
                <a:noFill/>
              </a:ln>
              <a:effectLst/>
            </c:spPr>
            <c:txPr>
              <a:bodyPr/>
              <a:lstStyle/>
              <a:p>
                <a:pPr>
                  <a:defRPr sz="1600" b="1">
                    <a:solidFill>
                      <a:schemeClr val="accent1"/>
                    </a:solidFill>
                    <a:latin typeface="微软雅黑" pitchFamily="34" charset="-122"/>
                    <a:ea typeface="微软雅黑"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IE5</c:v>
                </c:pt>
                <c:pt idx="1">
                  <c:v>IE7</c:v>
                </c:pt>
                <c:pt idx="2">
                  <c:v>IE8</c:v>
                </c:pt>
                <c:pt idx="3">
                  <c:v>IE9</c:v>
                </c:pt>
              </c:strCache>
            </c:strRef>
          </c:cat>
          <c:val>
            <c:numRef>
              <c:f>Sheet1!$B$2:$B$5</c:f>
              <c:numCache>
                <c:formatCode>0%</c:formatCode>
                <c:ptCount val="4"/>
                <c:pt idx="0">
                  <c:v>0.2</c:v>
                </c:pt>
                <c:pt idx="1">
                  <c:v>0.5</c:v>
                </c:pt>
                <c:pt idx="2">
                  <c:v>0.7</c:v>
                </c:pt>
                <c:pt idx="3">
                  <c:v>1</c:v>
                </c:pt>
              </c:numCache>
            </c:numRef>
          </c:val>
          <c:extLst>
            <c:ext xmlns:c16="http://schemas.microsoft.com/office/drawing/2014/chart" uri="{C3380CC4-5D6E-409C-BE32-E72D297353CC}">
              <c16:uniqueId val="{00000005-5ED7-43B8-B4CB-4CB8220FC9B5}"/>
            </c:ext>
          </c:extLst>
        </c:ser>
        <c:dLbls>
          <c:showLegendKey val="0"/>
          <c:showVal val="1"/>
          <c:showCatName val="0"/>
          <c:showSerName val="0"/>
          <c:showPercent val="0"/>
          <c:showBubbleSize val="0"/>
        </c:dLbls>
        <c:gapWidth val="6"/>
        <c:overlap val="-98"/>
        <c:axId val="354448896"/>
        <c:axId val="354452224"/>
      </c:barChart>
      <c:catAx>
        <c:axId val="354448896"/>
        <c:scaling>
          <c:orientation val="minMax"/>
        </c:scaling>
        <c:delete val="1"/>
        <c:axPos val="b"/>
        <c:numFmt formatCode="General" sourceLinked="0"/>
        <c:majorTickMark val="out"/>
        <c:minorTickMark val="none"/>
        <c:tickLblPos val="none"/>
        <c:crossAx val="354452224"/>
        <c:crosses val="autoZero"/>
        <c:auto val="1"/>
        <c:lblAlgn val="ctr"/>
        <c:lblOffset val="100"/>
        <c:noMultiLvlLbl val="0"/>
      </c:catAx>
      <c:valAx>
        <c:axId val="354452224"/>
        <c:scaling>
          <c:orientation val="minMax"/>
        </c:scaling>
        <c:delete val="1"/>
        <c:axPos val="l"/>
        <c:numFmt formatCode="0%" sourceLinked="1"/>
        <c:majorTickMark val="out"/>
        <c:minorTickMark val="none"/>
        <c:tickLblPos val="none"/>
        <c:crossAx val="354448896"/>
        <c:crosses val="autoZero"/>
        <c:crossBetween val="between"/>
      </c:valAx>
    </c:plotArea>
    <c:plotVisOnly val="1"/>
    <c:dispBlanksAs val="gap"/>
    <c:showDLblsOverMax val="0"/>
  </c:chart>
  <c:txPr>
    <a:bodyPr/>
    <a:lstStyle/>
    <a:p>
      <a:pPr>
        <a:defRPr sz="1400">
          <a:solidFill>
            <a:schemeClr val="accent5"/>
          </a:solidFill>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72841F-7B5D-4789-B9CF-FED0D2616470}" type="datetimeFigureOut">
              <a:rPr lang="zh-CN" altLang="en-US" smtClean="0"/>
              <a:t>2018/8/21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37C31-6C67-414B-8D67-766258E0E2D3}" type="slidenum">
              <a:rPr lang="zh-CN" altLang="en-US" smtClean="0"/>
              <a:t>‹#›</a:t>
            </a:fld>
            <a:endParaRPr lang="zh-CN" altLang="en-US"/>
          </a:p>
        </p:txBody>
      </p:sp>
    </p:spTree>
    <p:extLst>
      <p:ext uri="{BB962C8B-B14F-4D97-AF65-F5344CB8AC3E}">
        <p14:creationId xmlns:p14="http://schemas.microsoft.com/office/powerpoint/2010/main" val="3508545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0E73D2FB-25A1-4240-898F-E79D573B6216}" type="slidenum">
              <a:rPr lang="id-ID" smtClean="0"/>
              <a:t>1</a:t>
            </a:fld>
            <a:endParaRPr lang="id-ID"/>
          </a:p>
        </p:txBody>
      </p:sp>
    </p:spTree>
    <p:extLst>
      <p:ext uri="{BB962C8B-B14F-4D97-AF65-F5344CB8AC3E}">
        <p14:creationId xmlns:p14="http://schemas.microsoft.com/office/powerpoint/2010/main" val="631199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10</a:t>
            </a:fld>
            <a:endParaRPr lang="zh-CN" altLang="en-US"/>
          </a:p>
        </p:txBody>
      </p:sp>
    </p:spTree>
    <p:extLst>
      <p:ext uri="{BB962C8B-B14F-4D97-AF65-F5344CB8AC3E}">
        <p14:creationId xmlns:p14="http://schemas.microsoft.com/office/powerpoint/2010/main" val="275996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11</a:t>
            </a:fld>
            <a:endParaRPr lang="zh-CN" altLang="en-US"/>
          </a:p>
        </p:txBody>
      </p:sp>
    </p:spTree>
    <p:extLst>
      <p:ext uri="{BB962C8B-B14F-4D97-AF65-F5344CB8AC3E}">
        <p14:creationId xmlns:p14="http://schemas.microsoft.com/office/powerpoint/2010/main" val="3025687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12</a:t>
            </a:fld>
            <a:endParaRPr lang="zh-CN" altLang="en-US"/>
          </a:p>
        </p:txBody>
      </p:sp>
    </p:spTree>
    <p:extLst>
      <p:ext uri="{BB962C8B-B14F-4D97-AF65-F5344CB8AC3E}">
        <p14:creationId xmlns:p14="http://schemas.microsoft.com/office/powerpoint/2010/main" val="3328344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66863-24DC-4A9C-B2EA-64F822DF2DC3}" type="slidenum">
              <a:rPr lang="zh-CN" altLang="en-US" smtClean="0"/>
              <a:t>13</a:t>
            </a:fld>
            <a:endParaRPr lang="zh-CN" altLang="en-US"/>
          </a:p>
        </p:txBody>
      </p:sp>
    </p:spTree>
    <p:extLst>
      <p:ext uri="{BB962C8B-B14F-4D97-AF65-F5344CB8AC3E}">
        <p14:creationId xmlns:p14="http://schemas.microsoft.com/office/powerpoint/2010/main" val="3122443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14</a:t>
            </a:fld>
            <a:endParaRPr lang="zh-CN" altLang="en-US"/>
          </a:p>
        </p:txBody>
      </p:sp>
    </p:spTree>
    <p:extLst>
      <p:ext uri="{BB962C8B-B14F-4D97-AF65-F5344CB8AC3E}">
        <p14:creationId xmlns:p14="http://schemas.microsoft.com/office/powerpoint/2010/main" val="2696973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15</a:t>
            </a:fld>
            <a:endParaRPr lang="zh-CN" altLang="en-US"/>
          </a:p>
        </p:txBody>
      </p:sp>
    </p:spTree>
    <p:extLst>
      <p:ext uri="{BB962C8B-B14F-4D97-AF65-F5344CB8AC3E}">
        <p14:creationId xmlns:p14="http://schemas.microsoft.com/office/powerpoint/2010/main" val="25014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16</a:t>
            </a:fld>
            <a:endParaRPr lang="zh-CN" altLang="en-US"/>
          </a:p>
        </p:txBody>
      </p:sp>
    </p:spTree>
    <p:extLst>
      <p:ext uri="{BB962C8B-B14F-4D97-AF65-F5344CB8AC3E}">
        <p14:creationId xmlns:p14="http://schemas.microsoft.com/office/powerpoint/2010/main" val="261600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17</a:t>
            </a:fld>
            <a:endParaRPr lang="zh-CN" altLang="en-US"/>
          </a:p>
        </p:txBody>
      </p:sp>
    </p:spTree>
    <p:extLst>
      <p:ext uri="{BB962C8B-B14F-4D97-AF65-F5344CB8AC3E}">
        <p14:creationId xmlns:p14="http://schemas.microsoft.com/office/powerpoint/2010/main" val="2538560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66863-24DC-4A9C-B2EA-64F822DF2DC3}" type="slidenum">
              <a:rPr lang="zh-CN" altLang="en-US" smtClean="0"/>
              <a:t>18</a:t>
            </a:fld>
            <a:endParaRPr lang="zh-CN" altLang="en-US"/>
          </a:p>
        </p:txBody>
      </p:sp>
    </p:spTree>
    <p:extLst>
      <p:ext uri="{BB962C8B-B14F-4D97-AF65-F5344CB8AC3E}">
        <p14:creationId xmlns:p14="http://schemas.microsoft.com/office/powerpoint/2010/main" val="3569546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19</a:t>
            </a:fld>
            <a:endParaRPr lang="zh-CN" altLang="en-US"/>
          </a:p>
        </p:txBody>
      </p:sp>
    </p:spTree>
    <p:extLst>
      <p:ext uri="{BB962C8B-B14F-4D97-AF65-F5344CB8AC3E}">
        <p14:creationId xmlns:p14="http://schemas.microsoft.com/office/powerpoint/2010/main" val="827387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66863-24DC-4A9C-B2EA-64F822DF2DC3}" type="slidenum">
              <a:rPr lang="zh-CN" altLang="en-US" smtClean="0"/>
              <a:t>2</a:t>
            </a:fld>
            <a:endParaRPr lang="zh-CN" altLang="en-US"/>
          </a:p>
        </p:txBody>
      </p:sp>
    </p:spTree>
    <p:extLst>
      <p:ext uri="{BB962C8B-B14F-4D97-AF65-F5344CB8AC3E}">
        <p14:creationId xmlns:p14="http://schemas.microsoft.com/office/powerpoint/2010/main" val="4254346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20</a:t>
            </a:fld>
            <a:endParaRPr lang="zh-CN" altLang="en-US"/>
          </a:p>
        </p:txBody>
      </p:sp>
    </p:spTree>
    <p:extLst>
      <p:ext uri="{BB962C8B-B14F-4D97-AF65-F5344CB8AC3E}">
        <p14:creationId xmlns:p14="http://schemas.microsoft.com/office/powerpoint/2010/main" val="3803523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21</a:t>
            </a:fld>
            <a:endParaRPr lang="zh-CN" altLang="en-US"/>
          </a:p>
        </p:txBody>
      </p:sp>
    </p:spTree>
    <p:extLst>
      <p:ext uri="{BB962C8B-B14F-4D97-AF65-F5344CB8AC3E}">
        <p14:creationId xmlns:p14="http://schemas.microsoft.com/office/powerpoint/2010/main" val="3921889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22</a:t>
            </a:fld>
            <a:endParaRPr lang="zh-CN" altLang="en-US"/>
          </a:p>
        </p:txBody>
      </p:sp>
    </p:spTree>
    <p:extLst>
      <p:ext uri="{BB962C8B-B14F-4D97-AF65-F5344CB8AC3E}">
        <p14:creationId xmlns:p14="http://schemas.microsoft.com/office/powerpoint/2010/main" val="284906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23</a:t>
            </a:fld>
            <a:endParaRPr lang="zh-CN" altLang="en-US"/>
          </a:p>
        </p:txBody>
      </p:sp>
    </p:spTree>
    <p:extLst>
      <p:ext uri="{BB962C8B-B14F-4D97-AF65-F5344CB8AC3E}">
        <p14:creationId xmlns:p14="http://schemas.microsoft.com/office/powerpoint/2010/main" val="593246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0E73D2FB-25A1-4240-898F-E79D573B6216}" type="slidenum">
              <a:rPr lang="id-ID" smtClean="0"/>
              <a:t>24</a:t>
            </a:fld>
            <a:endParaRPr lang="id-ID"/>
          </a:p>
        </p:txBody>
      </p:sp>
    </p:spTree>
    <p:extLst>
      <p:ext uri="{BB962C8B-B14F-4D97-AF65-F5344CB8AC3E}">
        <p14:creationId xmlns:p14="http://schemas.microsoft.com/office/powerpoint/2010/main" val="2100713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66863-24DC-4A9C-B2EA-64F822DF2DC3}" type="slidenum">
              <a:rPr lang="zh-CN" altLang="en-US" smtClean="0"/>
              <a:t>3</a:t>
            </a:fld>
            <a:endParaRPr lang="zh-CN" altLang="en-US"/>
          </a:p>
        </p:txBody>
      </p:sp>
    </p:spTree>
    <p:extLst>
      <p:ext uri="{BB962C8B-B14F-4D97-AF65-F5344CB8AC3E}">
        <p14:creationId xmlns:p14="http://schemas.microsoft.com/office/powerpoint/2010/main" val="115689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4</a:t>
            </a:fld>
            <a:endParaRPr lang="zh-CN" altLang="en-US"/>
          </a:p>
        </p:txBody>
      </p:sp>
    </p:spTree>
    <p:extLst>
      <p:ext uri="{BB962C8B-B14F-4D97-AF65-F5344CB8AC3E}">
        <p14:creationId xmlns:p14="http://schemas.microsoft.com/office/powerpoint/2010/main" val="750883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5</a:t>
            </a:fld>
            <a:endParaRPr lang="zh-CN" altLang="en-US"/>
          </a:p>
        </p:txBody>
      </p:sp>
    </p:spTree>
    <p:extLst>
      <p:ext uri="{BB962C8B-B14F-4D97-AF65-F5344CB8AC3E}">
        <p14:creationId xmlns:p14="http://schemas.microsoft.com/office/powerpoint/2010/main" val="54403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6</a:t>
            </a:fld>
            <a:endParaRPr lang="zh-CN" altLang="en-US"/>
          </a:p>
        </p:txBody>
      </p:sp>
    </p:spTree>
    <p:extLst>
      <p:ext uri="{BB962C8B-B14F-4D97-AF65-F5344CB8AC3E}">
        <p14:creationId xmlns:p14="http://schemas.microsoft.com/office/powerpoint/2010/main" val="301404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7</a:t>
            </a:fld>
            <a:endParaRPr lang="zh-CN" altLang="en-US"/>
          </a:p>
        </p:txBody>
      </p:sp>
    </p:spTree>
    <p:extLst>
      <p:ext uri="{BB962C8B-B14F-4D97-AF65-F5344CB8AC3E}">
        <p14:creationId xmlns:p14="http://schemas.microsoft.com/office/powerpoint/2010/main" val="313418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166863-24DC-4A9C-B2EA-64F822DF2DC3}" type="slidenum">
              <a:rPr lang="zh-CN" altLang="en-US" smtClean="0"/>
              <a:t>8</a:t>
            </a:fld>
            <a:endParaRPr lang="zh-CN" altLang="en-US"/>
          </a:p>
        </p:txBody>
      </p:sp>
    </p:spTree>
    <p:extLst>
      <p:ext uri="{BB962C8B-B14F-4D97-AF65-F5344CB8AC3E}">
        <p14:creationId xmlns:p14="http://schemas.microsoft.com/office/powerpoint/2010/main" val="2214238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9</a:t>
            </a:fld>
            <a:endParaRPr lang="zh-CN" altLang="en-US"/>
          </a:p>
        </p:txBody>
      </p:sp>
    </p:spTree>
    <p:extLst>
      <p:ext uri="{BB962C8B-B14F-4D97-AF65-F5344CB8AC3E}">
        <p14:creationId xmlns:p14="http://schemas.microsoft.com/office/powerpoint/2010/main" val="1083950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341851442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71867854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31022767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5" name="Freeform 14"/>
          <p:cNvSpPr>
            <a:spLocks noGrp="1"/>
          </p:cNvSpPr>
          <p:nvPr>
            <p:ph type="pic" sz="quarter" idx="10"/>
          </p:nvPr>
        </p:nvSpPr>
        <p:spPr>
          <a:xfrm>
            <a:off x="0" y="1"/>
            <a:ext cx="7400925" cy="5143500"/>
          </a:xfrm>
          <a:custGeom>
            <a:avLst/>
            <a:gdLst>
              <a:gd name="connsiteX0" fmla="*/ 0 w 9867900"/>
              <a:gd name="connsiteY0" fmla="*/ 0 h 6858000"/>
              <a:gd name="connsiteX1" fmla="*/ 819150 w 9867900"/>
              <a:gd name="connsiteY1" fmla="*/ 0 h 6858000"/>
              <a:gd name="connsiteX2" fmla="*/ 3429000 w 9867900"/>
              <a:gd name="connsiteY2" fmla="*/ 2779722 h 6858000"/>
              <a:gd name="connsiteX3" fmla="*/ 6038850 w 9867900"/>
              <a:gd name="connsiteY3" fmla="*/ 0 h 6858000"/>
              <a:gd name="connsiteX4" fmla="*/ 9867900 w 9867900"/>
              <a:gd name="connsiteY4" fmla="*/ 0 h 6858000"/>
              <a:gd name="connsiteX5" fmla="*/ 3429000 w 9867900"/>
              <a:gd name="connsiteY5" fmla="*/ 6858000 h 6858000"/>
              <a:gd name="connsiteX6" fmla="*/ 0 w 9867900"/>
              <a:gd name="connsiteY6" fmla="*/ 32058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7900" h="6858000">
                <a:moveTo>
                  <a:pt x="0" y="0"/>
                </a:moveTo>
                <a:lnTo>
                  <a:pt x="819150" y="0"/>
                </a:lnTo>
                <a:lnTo>
                  <a:pt x="3429000" y="2779722"/>
                </a:lnTo>
                <a:lnTo>
                  <a:pt x="6038850" y="0"/>
                </a:lnTo>
                <a:lnTo>
                  <a:pt x="9867900" y="0"/>
                </a:lnTo>
                <a:lnTo>
                  <a:pt x="3429000" y="6858000"/>
                </a:lnTo>
                <a:lnTo>
                  <a:pt x="0" y="3205811"/>
                </a:lnTo>
                <a:close/>
              </a:path>
            </a:pathLst>
          </a:custGeom>
        </p:spPr>
        <p:txBody>
          <a:bodyPr wrap="square">
            <a:noAutofit/>
          </a:bodyPr>
          <a:lstStyle>
            <a:lvl1pPr marL="0" indent="0">
              <a:buNone/>
              <a:defRPr sz="1350"/>
            </a:lvl1pPr>
          </a:lstStyle>
          <a:p>
            <a:endParaRPr lang="en-US"/>
          </a:p>
        </p:txBody>
      </p:sp>
    </p:spTree>
    <p:extLst>
      <p:ext uri="{BB962C8B-B14F-4D97-AF65-F5344CB8AC3E}">
        <p14:creationId xmlns:p14="http://schemas.microsoft.com/office/powerpoint/2010/main" val="14032513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3279149237"/>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142134983"/>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983261952"/>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1579557760"/>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4190927272"/>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96147258"/>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4410553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9CE5B826-6809-49B3-9B4B-177D412235B0}" type="datetimeFigureOut">
              <a:rPr lang="zh-CN" altLang="en-US" smtClean="0"/>
              <a:t>2018/8/21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392944547"/>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E5B826-6809-49B3-9B4B-177D412235B0}" type="datetimeFigureOut">
              <a:rPr lang="zh-CN" altLang="en-US" smtClean="0"/>
              <a:t>2018/8/21</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171279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73C934-2A07-4A58-BF8D-44421AFDA830}"/>
              </a:ext>
            </a:extLst>
          </p:cNvPr>
          <p:cNvPicPr>
            <a:picLocks noChangeAspect="1"/>
          </p:cNvPicPr>
          <p:nvPr/>
        </p:nvPicPr>
        <p:blipFill rotWithShape="1">
          <a:blip r:embed="rId5">
            <a:extLst>
              <a:ext uri="{28A0092B-C50C-407E-A947-70E740481C1C}">
                <a14:useLocalDpi xmlns:a14="http://schemas.microsoft.com/office/drawing/2010/main" val="0"/>
              </a:ext>
            </a:extLst>
          </a:blip>
          <a:srcRect t="20067" b="8585"/>
          <a:stretch/>
        </p:blipFill>
        <p:spPr>
          <a:xfrm>
            <a:off x="-3" y="954755"/>
            <a:ext cx="9144000" cy="3669761"/>
          </a:xfrm>
          <a:prstGeom prst="rect">
            <a:avLst/>
          </a:prstGeom>
        </p:spPr>
      </p:pic>
      <p:pic>
        <p:nvPicPr>
          <p:cNvPr id="3" name="William Joseph - Radioacti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86616" y="375256"/>
            <a:ext cx="457200" cy="457200"/>
          </a:xfrm>
          <a:prstGeom prst="rect">
            <a:avLst/>
          </a:prstGeom>
        </p:spPr>
      </p:pic>
      <p:sp>
        <p:nvSpPr>
          <p:cNvPr id="12" name="矩形 11">
            <a:extLst>
              <a:ext uri="{FF2B5EF4-FFF2-40B4-BE49-F238E27FC236}">
                <a16:creationId xmlns:a16="http://schemas.microsoft.com/office/drawing/2014/main" id="{3A99877E-F6A7-4102-A6B8-C1E60D02D463}"/>
              </a:ext>
            </a:extLst>
          </p:cNvPr>
          <p:cNvSpPr/>
          <p:nvPr/>
        </p:nvSpPr>
        <p:spPr>
          <a:xfrm>
            <a:off x="2884251" y="3339090"/>
            <a:ext cx="6259750" cy="1095737"/>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4" name="矩形 13">
            <a:extLst>
              <a:ext uri="{FF2B5EF4-FFF2-40B4-BE49-F238E27FC236}">
                <a16:creationId xmlns:a16="http://schemas.microsoft.com/office/drawing/2014/main" id="{3253C6F5-C73C-47EB-A7E1-EE321C4E50A3}"/>
              </a:ext>
            </a:extLst>
          </p:cNvPr>
          <p:cNvSpPr/>
          <p:nvPr/>
        </p:nvSpPr>
        <p:spPr>
          <a:xfrm>
            <a:off x="2884250" y="4434827"/>
            <a:ext cx="6259750" cy="189689"/>
          </a:xfrm>
          <a:custGeom>
            <a:avLst/>
            <a:gdLst>
              <a:gd name="connsiteX0" fmla="*/ 0 w 8346333"/>
              <a:gd name="connsiteY0" fmla="*/ 0 h 446157"/>
              <a:gd name="connsiteX1" fmla="*/ 8346333 w 8346333"/>
              <a:gd name="connsiteY1" fmla="*/ 0 h 446157"/>
              <a:gd name="connsiteX2" fmla="*/ 8346333 w 8346333"/>
              <a:gd name="connsiteY2" fmla="*/ 446157 h 446157"/>
              <a:gd name="connsiteX3" fmla="*/ 0 w 8346333"/>
              <a:gd name="connsiteY3" fmla="*/ 446157 h 446157"/>
              <a:gd name="connsiteX4" fmla="*/ 0 w 8346333"/>
              <a:gd name="connsiteY4" fmla="*/ 0 h 446157"/>
              <a:gd name="connsiteX0" fmla="*/ 0 w 8346333"/>
              <a:gd name="connsiteY0" fmla="*/ 0 h 455885"/>
              <a:gd name="connsiteX1" fmla="*/ 8346333 w 8346333"/>
              <a:gd name="connsiteY1" fmla="*/ 0 h 455885"/>
              <a:gd name="connsiteX2" fmla="*/ 8346333 w 8346333"/>
              <a:gd name="connsiteY2" fmla="*/ 446157 h 455885"/>
              <a:gd name="connsiteX3" fmla="*/ 214009 w 8346333"/>
              <a:gd name="connsiteY3" fmla="*/ 455885 h 455885"/>
              <a:gd name="connsiteX4" fmla="*/ 0 w 8346333"/>
              <a:gd name="connsiteY4" fmla="*/ 0 h 455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333" h="455885">
                <a:moveTo>
                  <a:pt x="0" y="0"/>
                </a:moveTo>
                <a:lnTo>
                  <a:pt x="8346333" y="0"/>
                </a:lnTo>
                <a:lnTo>
                  <a:pt x="8346333" y="446157"/>
                </a:lnTo>
                <a:lnTo>
                  <a:pt x="214009" y="455885"/>
                </a:lnTo>
                <a:lnTo>
                  <a:pt x="0" y="0"/>
                </a:lnTo>
                <a:close/>
              </a:path>
            </a:pathLst>
          </a:custGeom>
          <a:solidFill>
            <a:srgbClr val="007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文本框 14">
            <a:extLst>
              <a:ext uri="{FF2B5EF4-FFF2-40B4-BE49-F238E27FC236}">
                <a16:creationId xmlns:a16="http://schemas.microsoft.com/office/drawing/2014/main" id="{A0BDE2F6-F5D1-48BC-87D3-A71211EBC2CF}"/>
              </a:ext>
            </a:extLst>
          </p:cNvPr>
          <p:cNvSpPr txBox="1"/>
          <p:nvPr/>
        </p:nvSpPr>
        <p:spPr>
          <a:xfrm>
            <a:off x="3127616" y="3339090"/>
            <a:ext cx="5495640" cy="715581"/>
          </a:xfrm>
          <a:prstGeom prst="rect">
            <a:avLst/>
          </a:prstGeom>
          <a:noFill/>
        </p:spPr>
        <p:txBody>
          <a:bodyPr wrap="square" rtlCol="0">
            <a:spAutoFit/>
            <a:scene3d>
              <a:camera prst="orthographicFront"/>
              <a:lightRig rig="threePt" dir="t"/>
            </a:scene3d>
            <a:sp3d contourW="12700"/>
          </a:bodyPr>
          <a:lstStyle/>
          <a:p>
            <a:r>
              <a:rPr lang="zh-CN" altLang="en-US" sz="4050" dirty="0">
                <a:solidFill>
                  <a:schemeClr val="bg1"/>
                </a:solidFill>
                <a:latin typeface="时尚中黑简体" panose="01010104010101010101" pitchFamily="2" charset="-122"/>
                <a:ea typeface="时尚中黑简体" panose="01010104010101010101" pitchFamily="2" charset="-122"/>
              </a:rPr>
              <a:t>简约商务规划</a:t>
            </a:r>
          </a:p>
        </p:txBody>
      </p:sp>
      <p:sp>
        <p:nvSpPr>
          <p:cNvPr id="16" name="文本框 15">
            <a:extLst>
              <a:ext uri="{FF2B5EF4-FFF2-40B4-BE49-F238E27FC236}">
                <a16:creationId xmlns:a16="http://schemas.microsoft.com/office/drawing/2014/main" id="{AA17AA21-0940-4FF4-BB6A-61FEA32591A3}"/>
              </a:ext>
            </a:extLst>
          </p:cNvPr>
          <p:cNvSpPr txBox="1"/>
          <p:nvPr/>
        </p:nvSpPr>
        <p:spPr>
          <a:xfrm>
            <a:off x="3134912" y="3980689"/>
            <a:ext cx="5568734" cy="408060"/>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900" dirty="0">
                <a:solidFill>
                  <a:schemeClr val="bg1"/>
                </a:solidFill>
                <a:latin typeface="Century Gothic" panose="020B0502020202020204" pitchFamily="34" charset="0"/>
                <a:ea typeface="+mj-ea"/>
              </a:rPr>
              <a:t>The user can demonstrate on a projector or computer, or print the presentation and make it into a film to be used in a wider field. Using PowerPoint, not only can you create presentations</a:t>
            </a:r>
          </a:p>
        </p:txBody>
      </p:sp>
      <p:sp>
        <p:nvSpPr>
          <p:cNvPr id="17" name="直角三角形 16">
            <a:extLst>
              <a:ext uri="{FF2B5EF4-FFF2-40B4-BE49-F238E27FC236}">
                <a16:creationId xmlns:a16="http://schemas.microsoft.com/office/drawing/2014/main" id="{29008B9E-E4D6-4B03-B6B5-F8FA58BCDF12}"/>
              </a:ext>
            </a:extLst>
          </p:cNvPr>
          <p:cNvSpPr/>
          <p:nvPr/>
        </p:nvSpPr>
        <p:spPr>
          <a:xfrm>
            <a:off x="0" y="3391535"/>
            <a:ext cx="1232981" cy="1232981"/>
          </a:xfrm>
          <a:prstGeom prst="rtTriangle">
            <a:avLst/>
          </a:prstGeom>
          <a:solidFill>
            <a:srgbClr val="008E8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9" name="矩形 18">
            <a:extLst>
              <a:ext uri="{FF2B5EF4-FFF2-40B4-BE49-F238E27FC236}">
                <a16:creationId xmlns:a16="http://schemas.microsoft.com/office/drawing/2014/main" id="{21E9E469-56B1-457D-A875-E5A44B5CCAD8}"/>
              </a:ext>
            </a:extLst>
          </p:cNvPr>
          <p:cNvSpPr/>
          <p:nvPr/>
        </p:nvSpPr>
        <p:spPr>
          <a:xfrm>
            <a:off x="1" y="1"/>
            <a:ext cx="6296228" cy="772361"/>
          </a:xfrm>
          <a:custGeom>
            <a:avLst/>
            <a:gdLst>
              <a:gd name="connsiteX0" fmla="*/ 0 w 7869677"/>
              <a:gd name="connsiteY0" fmla="*/ 0 h 1020088"/>
              <a:gd name="connsiteX1" fmla="*/ 7869677 w 7869677"/>
              <a:gd name="connsiteY1" fmla="*/ 0 h 1020088"/>
              <a:gd name="connsiteX2" fmla="*/ 7869677 w 7869677"/>
              <a:gd name="connsiteY2" fmla="*/ 1020088 h 1020088"/>
              <a:gd name="connsiteX3" fmla="*/ 0 w 7869677"/>
              <a:gd name="connsiteY3" fmla="*/ 1020088 h 1020088"/>
              <a:gd name="connsiteX4" fmla="*/ 0 w 7869677"/>
              <a:gd name="connsiteY4" fmla="*/ 0 h 1020088"/>
              <a:gd name="connsiteX0" fmla="*/ 0 w 8394971"/>
              <a:gd name="connsiteY0" fmla="*/ 0 h 1029815"/>
              <a:gd name="connsiteX1" fmla="*/ 7869677 w 8394971"/>
              <a:gd name="connsiteY1" fmla="*/ 0 h 1029815"/>
              <a:gd name="connsiteX2" fmla="*/ 8394971 w 8394971"/>
              <a:gd name="connsiteY2" fmla="*/ 1029815 h 1029815"/>
              <a:gd name="connsiteX3" fmla="*/ 0 w 8394971"/>
              <a:gd name="connsiteY3" fmla="*/ 1020088 h 1029815"/>
              <a:gd name="connsiteX4" fmla="*/ 0 w 8394971"/>
              <a:gd name="connsiteY4" fmla="*/ 0 h 1029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971" h="1029815">
                <a:moveTo>
                  <a:pt x="0" y="0"/>
                </a:moveTo>
                <a:lnTo>
                  <a:pt x="7869677" y="0"/>
                </a:lnTo>
                <a:lnTo>
                  <a:pt x="8394971" y="1029815"/>
                </a:lnTo>
                <a:lnTo>
                  <a:pt x="0" y="1020088"/>
                </a:lnTo>
                <a:lnTo>
                  <a:pt x="0"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1" name="文本框 20">
            <a:extLst>
              <a:ext uri="{FF2B5EF4-FFF2-40B4-BE49-F238E27FC236}">
                <a16:creationId xmlns:a16="http://schemas.microsoft.com/office/drawing/2014/main" id="{CA23D46F-EB5B-4D72-9A1F-5A3F7BD2227C}"/>
              </a:ext>
            </a:extLst>
          </p:cNvPr>
          <p:cNvSpPr txBox="1"/>
          <p:nvPr/>
        </p:nvSpPr>
        <p:spPr>
          <a:xfrm>
            <a:off x="138619" y="148292"/>
            <a:ext cx="3458182" cy="369332"/>
          </a:xfrm>
          <a:prstGeom prst="rect">
            <a:avLst/>
          </a:prstGeom>
          <a:noFill/>
        </p:spPr>
        <p:txBody>
          <a:bodyPr wrap="square" rtlCol="0">
            <a:spAutoFit/>
            <a:scene3d>
              <a:camera prst="orthographicFront"/>
              <a:lightRig rig="threePt" dir="t"/>
            </a:scene3d>
            <a:sp3d contourW="12700"/>
          </a:bodyPr>
          <a:lstStyle/>
          <a:p>
            <a:r>
              <a:rPr lang="en-US" altLang="zh-CN" sz="1800" dirty="0">
                <a:solidFill>
                  <a:srgbClr val="404040"/>
                </a:solidFill>
                <a:latin typeface="时尚中黑简体" panose="01010104010101010101" pitchFamily="2" charset="-122"/>
                <a:ea typeface="时尚中黑简体" panose="01010104010101010101" pitchFamily="2" charset="-122"/>
              </a:rPr>
              <a:t>COMPANY NAME</a:t>
            </a:r>
            <a:endParaRPr lang="zh-CN" altLang="en-US" sz="1800" dirty="0">
              <a:solidFill>
                <a:srgbClr val="404040"/>
              </a:solidFill>
              <a:latin typeface="时尚中黑简体" panose="01010104010101010101" pitchFamily="2" charset="-122"/>
              <a:ea typeface="时尚中黑简体" panose="01010104010101010101" pitchFamily="2" charset="-122"/>
            </a:endParaRPr>
          </a:p>
        </p:txBody>
      </p:sp>
      <p:sp>
        <p:nvSpPr>
          <p:cNvPr id="18" name="TextBox 42">
            <a:extLst>
              <a:ext uri="{FF2B5EF4-FFF2-40B4-BE49-F238E27FC236}">
                <a16:creationId xmlns:a16="http://schemas.microsoft.com/office/drawing/2014/main" id="{1E6481BB-D37E-4640-804F-C0A5028BB39A}"/>
              </a:ext>
            </a:extLst>
          </p:cNvPr>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3412865623"/>
      </p:ext>
    </p:extLst>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1" fill="hold"/>
                                        <p:tgtEl>
                                          <p:spTgt spid="3"/>
                                        </p:tgtEl>
                                      </p:cBhvr>
                                    </p:cmd>
                                  </p:childTnLst>
                                </p:cTn>
                              </p:par>
                            </p:childTnLst>
                          </p:cTn>
                        </p:par>
                        <p:par>
                          <p:cTn id="7" fill="hold">
                            <p:stCondLst>
                              <p:cond delay="500"/>
                            </p:stCondLst>
                            <p:childTnLst>
                              <p:par>
                                <p:cTn id="8" presetID="2" presetClass="entr" presetSubtype="8"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500" fill="hold"/>
                                        <p:tgtEl>
                                          <p:spTgt spid="15"/>
                                        </p:tgtEl>
                                        <p:attrNameLst>
                                          <p:attrName>ppt_x</p:attrName>
                                        </p:attrNameLst>
                                      </p:cBhvr>
                                      <p:tavLst>
                                        <p:tav tm="0">
                                          <p:val>
                                            <p:strVal val="0-#ppt_w/2"/>
                                          </p:val>
                                        </p:tav>
                                        <p:tav tm="100000">
                                          <p:val>
                                            <p:strVal val="#ppt_x"/>
                                          </p:val>
                                        </p:tav>
                                      </p:tavLst>
                                    </p:anim>
                                    <p:anim calcmode="lin" valueType="num">
                                      <p:cBhvr additive="base">
                                        <p:cTn id="11" dur="500" fill="hold"/>
                                        <p:tgtEl>
                                          <p:spTgt spid="15"/>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35">
                <p:cTn id="21" fill="hold" display="0">
                  <p:stCondLst>
                    <p:cond delay="indefinite"/>
                  </p:stCondLst>
                  <p:endCondLst>
                    <p:cond evt="onStopAudio" delay="0">
                      <p:tgtEl>
                        <p:sldTgt/>
                      </p:tgtEl>
                    </p:cond>
                  </p:endCondLst>
                </p:cTn>
                <p:tgtEl>
                  <p:spTgt spid="3"/>
                </p:tgtEl>
              </p:cMediaNode>
            </p:audio>
          </p:childTnLst>
        </p:cTn>
      </p:par>
    </p:tnLst>
    <p:bldLst>
      <p:bldP spid="15" grpId="0"/>
      <p:bldP spid="16"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p:cNvSpPr>
            <a:spLocks/>
          </p:cNvSpPr>
          <p:nvPr/>
        </p:nvSpPr>
        <p:spPr bwMode="auto">
          <a:xfrm>
            <a:off x="755576" y="1424023"/>
            <a:ext cx="2349218" cy="2803911"/>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accent1"/>
          </a:solidFill>
          <a:ln>
            <a:noFill/>
          </a:ln>
        </p:spPr>
        <p:txBody>
          <a:bodyPr vert="horz" wrap="square" lIns="68562" tIns="34281" rIns="68562" bIns="34281"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 name="Freeform 6"/>
          <p:cNvSpPr>
            <a:spLocks/>
          </p:cNvSpPr>
          <p:nvPr/>
        </p:nvSpPr>
        <p:spPr bwMode="auto">
          <a:xfrm>
            <a:off x="2831223" y="2474869"/>
            <a:ext cx="1494106" cy="1783291"/>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accent2"/>
          </a:solidFill>
          <a:ln>
            <a:noFill/>
          </a:ln>
        </p:spPr>
        <p:txBody>
          <a:bodyPr vert="horz" wrap="square" lIns="68562" tIns="34281" rIns="68562" bIns="34281"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bwMode="auto">
          <a:xfrm>
            <a:off x="2435171" y="1419622"/>
            <a:ext cx="701804" cy="702078"/>
          </a:xfrm>
          <a:prstGeom prst="ellipse">
            <a:avLst/>
          </a:prstGeom>
          <a:solidFill>
            <a:schemeClr val="bg1">
              <a:lumMod val="50000"/>
            </a:schemeClr>
          </a:solidFill>
          <a:ln w="9525" cap="flat" cmpd="sng" algn="ctr">
            <a:solidFill>
              <a:srgbClr val="F8F8F8"/>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defTabSz="685617"/>
            <a:endParaRPr lang="zh-CN" altLang="en-US" sz="1300">
              <a:latin typeface="微软雅黑" panose="020B0503020204020204" pitchFamily="34" charset="-122"/>
              <a:ea typeface="微软雅黑" panose="020B0503020204020204" pitchFamily="34" charset="-122"/>
            </a:endParaRPr>
          </a:p>
        </p:txBody>
      </p:sp>
      <p:sp>
        <p:nvSpPr>
          <p:cNvPr id="6" name="椭圆 5"/>
          <p:cNvSpPr/>
          <p:nvPr/>
        </p:nvSpPr>
        <p:spPr bwMode="auto">
          <a:xfrm>
            <a:off x="4031927" y="2637864"/>
            <a:ext cx="586805" cy="587034"/>
          </a:xfrm>
          <a:prstGeom prst="ellipse">
            <a:avLst/>
          </a:prstGeom>
          <a:solidFill>
            <a:schemeClr val="bg1">
              <a:lumMod val="50000"/>
            </a:schemeClr>
          </a:solidFill>
          <a:ln w="9525" cap="flat" cmpd="sng" algn="ctr">
            <a:solidFill>
              <a:srgbClr val="F8F8F8"/>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defTabSz="685617"/>
            <a:endParaRPr lang="zh-CN" altLang="en-US" sz="1300">
              <a:latin typeface="微软雅黑" panose="020B0503020204020204" pitchFamily="34" charset="-122"/>
              <a:ea typeface="微软雅黑" panose="020B0503020204020204" pitchFamily="34" charset="-122"/>
            </a:endParaRPr>
          </a:p>
        </p:txBody>
      </p:sp>
      <p:sp>
        <p:nvSpPr>
          <p:cNvPr id="7" name="TextBox 6"/>
          <p:cNvSpPr txBox="1"/>
          <p:nvPr/>
        </p:nvSpPr>
        <p:spPr>
          <a:xfrm>
            <a:off x="2483768" y="1562912"/>
            <a:ext cx="667454" cy="377008"/>
          </a:xfrm>
          <a:prstGeom prst="rect">
            <a:avLst/>
          </a:prstGeom>
          <a:noFill/>
        </p:spPr>
        <p:txBody>
          <a:bodyPr wrap="none" lIns="68562" tIns="34281" rIns="68562" bIns="34281" rtlCol="0">
            <a:spAutoFit/>
          </a:bodyPr>
          <a:lstStyle/>
          <a:p>
            <a:pPr algn="ctr"/>
            <a:r>
              <a:rPr lang="en-US" altLang="zh-CN" sz="2000" dirty="0">
                <a:solidFill>
                  <a:srgbClr val="F8F8F8"/>
                </a:solidFill>
                <a:latin typeface="微软雅黑" panose="020B0503020204020204" pitchFamily="34" charset="-122"/>
                <a:ea typeface="微软雅黑" panose="020B0503020204020204" pitchFamily="34" charset="-122"/>
              </a:rPr>
              <a:t>75%</a:t>
            </a:r>
            <a:endParaRPr lang="zh-CN" altLang="en-US" sz="2000" dirty="0">
              <a:solidFill>
                <a:srgbClr val="F8F8F8"/>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4031056" y="2758266"/>
            <a:ext cx="612952" cy="346230"/>
          </a:xfrm>
          <a:prstGeom prst="rect">
            <a:avLst/>
          </a:prstGeom>
          <a:noFill/>
        </p:spPr>
        <p:txBody>
          <a:bodyPr wrap="none" lIns="68562" tIns="34281" rIns="68562" bIns="34281" rtlCol="0">
            <a:spAutoFit/>
          </a:bodyPr>
          <a:lstStyle/>
          <a:p>
            <a:r>
              <a:rPr lang="en-US" altLang="zh-CN" dirty="0">
                <a:solidFill>
                  <a:srgbClr val="F8F8F8"/>
                </a:solidFill>
                <a:latin typeface="微软雅黑" panose="020B0503020204020204" pitchFamily="34" charset="-122"/>
                <a:ea typeface="微软雅黑" panose="020B0503020204020204" pitchFamily="34" charset="-122"/>
              </a:rPr>
              <a:t>34%</a:t>
            </a:r>
            <a:endParaRPr lang="zh-CN" altLang="en-US" dirty="0">
              <a:solidFill>
                <a:srgbClr val="F8F8F8"/>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619786" y="1851670"/>
            <a:ext cx="753758" cy="438581"/>
          </a:xfrm>
          <a:prstGeom prst="rect">
            <a:avLst/>
          </a:prstGeom>
          <a:noFill/>
        </p:spPr>
        <p:txBody>
          <a:bodyPr wrap="none" lIns="68562" tIns="34281" rIns="68562" bIns="34281" rtlCol="0">
            <a:spAutoFit/>
          </a:bodyPr>
          <a:lstStyle/>
          <a:p>
            <a:r>
              <a:rPr lang="zh-CN" altLang="en-US" sz="2400" dirty="0">
                <a:solidFill>
                  <a:srgbClr val="F8F8F8"/>
                </a:solidFill>
                <a:latin typeface="微软雅黑" panose="020B0503020204020204" pitchFamily="34" charset="-122"/>
                <a:ea typeface="微软雅黑" panose="020B0503020204020204" pitchFamily="34" charset="-122"/>
              </a:rPr>
              <a:t>目标</a:t>
            </a:r>
          </a:p>
        </p:txBody>
      </p:sp>
      <p:sp>
        <p:nvSpPr>
          <p:cNvPr id="11" name="TextBox 10"/>
          <p:cNvSpPr txBox="1"/>
          <p:nvPr/>
        </p:nvSpPr>
        <p:spPr>
          <a:xfrm>
            <a:off x="940954" y="2419983"/>
            <a:ext cx="1957943" cy="992561"/>
          </a:xfrm>
          <a:prstGeom prst="rect">
            <a:avLst/>
          </a:prstGeom>
          <a:noFill/>
        </p:spPr>
        <p:txBody>
          <a:bodyPr wrap="square" lIns="68562" tIns="34281" rIns="68562" bIns="34281" rtlCol="0">
            <a:spAutoFit/>
          </a:bodyPr>
          <a:lstStyle/>
          <a:p>
            <a:pPr algn="ctr"/>
            <a:r>
              <a:rPr lang="zh-CN" altLang="en-US" sz="1200" dirty="0">
                <a:solidFill>
                  <a:srgbClr val="F8F8F8"/>
                </a:solidFill>
                <a:latin typeface="微软雅黑" panose="020B0503020204020204" pitchFamily="34" charset="-122"/>
                <a:ea typeface="微软雅黑" panose="020B0503020204020204" pitchFamily="34" charset="-122"/>
              </a:rPr>
              <a:t>请输入您的文字对目标进行说明请输入您的文字对目标进行说明请输入您的文字对目标进行说明</a:t>
            </a:r>
          </a:p>
          <a:p>
            <a:pPr algn="ctr"/>
            <a:endParaRPr lang="zh-CN" altLang="en-US" sz="1200" dirty="0">
              <a:solidFill>
                <a:srgbClr val="F8F8F8"/>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272504" y="2789983"/>
            <a:ext cx="651424" cy="377008"/>
          </a:xfrm>
          <a:prstGeom prst="rect">
            <a:avLst/>
          </a:prstGeom>
          <a:noFill/>
        </p:spPr>
        <p:txBody>
          <a:bodyPr wrap="none" lIns="68562" tIns="34281" rIns="68562" bIns="34281" rtlCol="0">
            <a:spAutoFit/>
          </a:bodyPr>
          <a:lstStyle/>
          <a:p>
            <a:r>
              <a:rPr lang="zh-CN" altLang="en-US" sz="2000" dirty="0">
                <a:solidFill>
                  <a:srgbClr val="F8F8F8"/>
                </a:solidFill>
                <a:latin typeface="微软雅黑" panose="020B0503020204020204" pitchFamily="34" charset="-122"/>
                <a:ea typeface="微软雅黑" panose="020B0503020204020204" pitchFamily="34" charset="-122"/>
              </a:rPr>
              <a:t>实际</a:t>
            </a:r>
          </a:p>
        </p:txBody>
      </p:sp>
      <p:sp>
        <p:nvSpPr>
          <p:cNvPr id="13" name="TextBox 12"/>
          <p:cNvSpPr txBox="1"/>
          <p:nvPr/>
        </p:nvSpPr>
        <p:spPr>
          <a:xfrm>
            <a:off x="2925994" y="3219822"/>
            <a:ext cx="1399336" cy="438563"/>
          </a:xfrm>
          <a:prstGeom prst="rect">
            <a:avLst/>
          </a:prstGeom>
          <a:noFill/>
        </p:spPr>
        <p:txBody>
          <a:bodyPr wrap="square" lIns="68562" tIns="34281" rIns="68562" bIns="34281" rtlCol="0">
            <a:spAutoFit/>
          </a:bodyPr>
          <a:lstStyle/>
          <a:p>
            <a:pPr algn="ctr"/>
            <a:r>
              <a:rPr lang="zh-CN" altLang="en-US" sz="1200" dirty="0">
                <a:solidFill>
                  <a:srgbClr val="F8F8F8"/>
                </a:solidFill>
                <a:latin typeface="微软雅黑" panose="020B0503020204020204" pitchFamily="34" charset="-122"/>
                <a:ea typeface="微软雅黑" panose="020B0503020204020204" pitchFamily="34" charset="-122"/>
              </a:rPr>
              <a:t>请输入您的文字对实际情况进行说明</a:t>
            </a:r>
          </a:p>
        </p:txBody>
      </p:sp>
      <p:sp>
        <p:nvSpPr>
          <p:cNvPr id="14" name="TextBox 13"/>
          <p:cNvSpPr txBox="1"/>
          <p:nvPr/>
        </p:nvSpPr>
        <p:spPr>
          <a:xfrm>
            <a:off x="3461571" y="1475823"/>
            <a:ext cx="4298963" cy="807895"/>
          </a:xfrm>
          <a:prstGeom prst="rect">
            <a:avLst/>
          </a:prstGeom>
          <a:noFill/>
        </p:spPr>
        <p:txBody>
          <a:bodyPr wrap="square" lIns="68562" tIns="34281" rIns="68562" bIns="34281"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4788024" y="2947341"/>
            <a:ext cx="3600399" cy="992561"/>
          </a:xfrm>
          <a:prstGeom prst="rect">
            <a:avLst/>
          </a:prstGeom>
          <a:noFill/>
        </p:spPr>
        <p:txBody>
          <a:bodyPr wrap="square" lIns="68562" tIns="34281" rIns="68562" bIns="34281"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17" name="TextBox 16"/>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896395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435">
                                          <p:stCondLst>
                                            <p:cond delay="0"/>
                                          </p:stCondLst>
                                        </p:cTn>
                                        <p:tgtEl>
                                          <p:spTgt spid="3"/>
                                        </p:tgtEl>
                                      </p:cBhvr>
                                    </p:animEffect>
                                    <p:anim calcmode="lin" valueType="num">
                                      <p:cBhvr>
                                        <p:cTn id="8" dur="1367"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3"/>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3"/>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3"/>
                                        </p:tgtEl>
                                        <p:attrNameLst>
                                          <p:attrName>ppt_y</p:attrName>
                                        </p:attrNameLst>
                                      </p:cBhvr>
                                      <p:tavLst>
                                        <p:tav tm="0" fmla="#ppt_y-sin(pi*$)/81">
                                          <p:val>
                                            <p:fltVal val="0"/>
                                          </p:val>
                                        </p:tav>
                                        <p:tav tm="100000">
                                          <p:val>
                                            <p:fltVal val="1"/>
                                          </p:val>
                                        </p:tav>
                                      </p:tavLst>
                                    </p:anim>
                                    <p:animScale>
                                      <p:cBhvr>
                                        <p:cTn id="13" dur="20">
                                          <p:stCondLst>
                                            <p:cond delay="487"/>
                                          </p:stCondLst>
                                        </p:cTn>
                                        <p:tgtEl>
                                          <p:spTgt spid="3"/>
                                        </p:tgtEl>
                                      </p:cBhvr>
                                      <p:to x="100000" y="60000"/>
                                    </p:animScale>
                                    <p:animScale>
                                      <p:cBhvr>
                                        <p:cTn id="14" dur="124" decel="50000">
                                          <p:stCondLst>
                                            <p:cond delay="507"/>
                                          </p:stCondLst>
                                        </p:cTn>
                                        <p:tgtEl>
                                          <p:spTgt spid="3"/>
                                        </p:tgtEl>
                                      </p:cBhvr>
                                      <p:to x="100000" y="100000"/>
                                    </p:animScale>
                                    <p:animScale>
                                      <p:cBhvr>
                                        <p:cTn id="15" dur="20">
                                          <p:stCondLst>
                                            <p:cond delay="984"/>
                                          </p:stCondLst>
                                        </p:cTn>
                                        <p:tgtEl>
                                          <p:spTgt spid="3"/>
                                        </p:tgtEl>
                                      </p:cBhvr>
                                      <p:to x="100000" y="80000"/>
                                    </p:animScale>
                                    <p:animScale>
                                      <p:cBhvr>
                                        <p:cTn id="16" dur="124" decel="50000">
                                          <p:stCondLst>
                                            <p:cond delay="1004"/>
                                          </p:stCondLst>
                                        </p:cTn>
                                        <p:tgtEl>
                                          <p:spTgt spid="3"/>
                                        </p:tgtEl>
                                      </p:cBhvr>
                                      <p:to x="100000" y="100000"/>
                                    </p:animScale>
                                    <p:animScale>
                                      <p:cBhvr>
                                        <p:cTn id="17" dur="20">
                                          <p:stCondLst>
                                            <p:cond delay="1231"/>
                                          </p:stCondLst>
                                        </p:cTn>
                                        <p:tgtEl>
                                          <p:spTgt spid="3"/>
                                        </p:tgtEl>
                                      </p:cBhvr>
                                      <p:to x="100000" y="90000"/>
                                    </p:animScale>
                                    <p:animScale>
                                      <p:cBhvr>
                                        <p:cTn id="18" dur="124" decel="50000">
                                          <p:stCondLst>
                                            <p:cond delay="1251"/>
                                          </p:stCondLst>
                                        </p:cTn>
                                        <p:tgtEl>
                                          <p:spTgt spid="3"/>
                                        </p:tgtEl>
                                      </p:cBhvr>
                                      <p:to x="100000" y="100000"/>
                                    </p:animScale>
                                    <p:animScale>
                                      <p:cBhvr>
                                        <p:cTn id="19" dur="20">
                                          <p:stCondLst>
                                            <p:cond delay="1356"/>
                                          </p:stCondLst>
                                        </p:cTn>
                                        <p:tgtEl>
                                          <p:spTgt spid="3"/>
                                        </p:tgtEl>
                                      </p:cBhvr>
                                      <p:to x="100000" y="95000"/>
                                    </p:animScale>
                                    <p:animScale>
                                      <p:cBhvr>
                                        <p:cTn id="20" dur="124" decel="50000">
                                          <p:stCondLst>
                                            <p:cond delay="1376"/>
                                          </p:stCondLst>
                                        </p:cTn>
                                        <p:tgtEl>
                                          <p:spTgt spid="3"/>
                                        </p:tgtEl>
                                      </p:cBhvr>
                                      <p:to x="100000" y="100000"/>
                                    </p:animScale>
                                  </p:childTnLst>
                                </p:cTn>
                              </p:par>
                              <p:par>
                                <p:cTn id="21" presetID="26" presetClass="entr" presetSubtype="0"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435">
                                          <p:stCondLst>
                                            <p:cond delay="0"/>
                                          </p:stCondLst>
                                        </p:cTn>
                                        <p:tgtEl>
                                          <p:spTgt spid="4"/>
                                        </p:tgtEl>
                                      </p:cBhvr>
                                    </p:animEffect>
                                    <p:anim calcmode="lin" valueType="num">
                                      <p:cBhvr>
                                        <p:cTn id="24"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29" dur="20">
                                          <p:stCondLst>
                                            <p:cond delay="487"/>
                                          </p:stCondLst>
                                        </p:cTn>
                                        <p:tgtEl>
                                          <p:spTgt spid="4"/>
                                        </p:tgtEl>
                                      </p:cBhvr>
                                      <p:to x="100000" y="60000"/>
                                    </p:animScale>
                                    <p:animScale>
                                      <p:cBhvr>
                                        <p:cTn id="30" dur="124" decel="50000">
                                          <p:stCondLst>
                                            <p:cond delay="507"/>
                                          </p:stCondLst>
                                        </p:cTn>
                                        <p:tgtEl>
                                          <p:spTgt spid="4"/>
                                        </p:tgtEl>
                                      </p:cBhvr>
                                      <p:to x="100000" y="100000"/>
                                    </p:animScale>
                                    <p:animScale>
                                      <p:cBhvr>
                                        <p:cTn id="31" dur="20">
                                          <p:stCondLst>
                                            <p:cond delay="984"/>
                                          </p:stCondLst>
                                        </p:cTn>
                                        <p:tgtEl>
                                          <p:spTgt spid="4"/>
                                        </p:tgtEl>
                                      </p:cBhvr>
                                      <p:to x="100000" y="80000"/>
                                    </p:animScale>
                                    <p:animScale>
                                      <p:cBhvr>
                                        <p:cTn id="32" dur="124" decel="50000">
                                          <p:stCondLst>
                                            <p:cond delay="1004"/>
                                          </p:stCondLst>
                                        </p:cTn>
                                        <p:tgtEl>
                                          <p:spTgt spid="4"/>
                                        </p:tgtEl>
                                      </p:cBhvr>
                                      <p:to x="100000" y="100000"/>
                                    </p:animScale>
                                    <p:animScale>
                                      <p:cBhvr>
                                        <p:cTn id="33" dur="20">
                                          <p:stCondLst>
                                            <p:cond delay="1231"/>
                                          </p:stCondLst>
                                        </p:cTn>
                                        <p:tgtEl>
                                          <p:spTgt spid="4"/>
                                        </p:tgtEl>
                                      </p:cBhvr>
                                      <p:to x="100000" y="90000"/>
                                    </p:animScale>
                                    <p:animScale>
                                      <p:cBhvr>
                                        <p:cTn id="34" dur="124" decel="50000">
                                          <p:stCondLst>
                                            <p:cond delay="1251"/>
                                          </p:stCondLst>
                                        </p:cTn>
                                        <p:tgtEl>
                                          <p:spTgt spid="4"/>
                                        </p:tgtEl>
                                      </p:cBhvr>
                                      <p:to x="100000" y="100000"/>
                                    </p:animScale>
                                    <p:animScale>
                                      <p:cBhvr>
                                        <p:cTn id="35" dur="20">
                                          <p:stCondLst>
                                            <p:cond delay="1356"/>
                                          </p:stCondLst>
                                        </p:cTn>
                                        <p:tgtEl>
                                          <p:spTgt spid="4"/>
                                        </p:tgtEl>
                                      </p:cBhvr>
                                      <p:to x="100000" y="95000"/>
                                    </p:animScale>
                                    <p:animScale>
                                      <p:cBhvr>
                                        <p:cTn id="36" dur="124" decel="50000">
                                          <p:stCondLst>
                                            <p:cond delay="1376"/>
                                          </p:stCondLst>
                                        </p:cTn>
                                        <p:tgtEl>
                                          <p:spTgt spid="4"/>
                                        </p:tgtEl>
                                      </p:cBhvr>
                                      <p:to x="100000" y="100000"/>
                                    </p:animScale>
                                  </p:childTnLst>
                                </p:cTn>
                              </p:par>
                            </p:childTnLst>
                          </p:cTn>
                        </p:par>
                        <p:par>
                          <p:cTn id="37" fill="hold">
                            <p:stCondLst>
                              <p:cond delay="2000"/>
                            </p:stCondLst>
                            <p:childTnLst>
                              <p:par>
                                <p:cTn id="38" presetID="31"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 calcmode="lin" valueType="num">
                                      <p:cBhvr>
                                        <p:cTn id="42" dur="500" fill="hold"/>
                                        <p:tgtEl>
                                          <p:spTgt spid="10"/>
                                        </p:tgtEl>
                                        <p:attrNameLst>
                                          <p:attrName>style.rotation</p:attrName>
                                        </p:attrNameLst>
                                      </p:cBhvr>
                                      <p:tavLst>
                                        <p:tav tm="0">
                                          <p:val>
                                            <p:fltVal val="90"/>
                                          </p:val>
                                        </p:tav>
                                        <p:tav tm="100000">
                                          <p:val>
                                            <p:fltVal val="0"/>
                                          </p:val>
                                        </p:tav>
                                      </p:tavLst>
                                    </p:anim>
                                    <p:animEffect transition="in" filter="fade">
                                      <p:cBhvr>
                                        <p:cTn id="43" dur="500"/>
                                        <p:tgtEl>
                                          <p:spTgt spid="10"/>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 calcmode="lin" valueType="num">
                                      <p:cBhvr>
                                        <p:cTn id="48" dur="500" fill="hold"/>
                                        <p:tgtEl>
                                          <p:spTgt spid="11"/>
                                        </p:tgtEl>
                                        <p:attrNameLst>
                                          <p:attrName>style.rotation</p:attrName>
                                        </p:attrNameLst>
                                      </p:cBhvr>
                                      <p:tavLst>
                                        <p:tav tm="0">
                                          <p:val>
                                            <p:fltVal val="90"/>
                                          </p:val>
                                        </p:tav>
                                        <p:tav tm="100000">
                                          <p:val>
                                            <p:fltVal val="0"/>
                                          </p:val>
                                        </p:tav>
                                      </p:tavLst>
                                    </p:anim>
                                    <p:animEffect transition="in" filter="fade">
                                      <p:cBhvr>
                                        <p:cTn id="49" dur="500"/>
                                        <p:tgtEl>
                                          <p:spTgt spid="11"/>
                                        </p:tgtEl>
                                      </p:cBhvr>
                                    </p:animEffect>
                                  </p:childTnLst>
                                </p:cTn>
                              </p:par>
                            </p:childTnLst>
                          </p:cTn>
                        </p:par>
                        <p:par>
                          <p:cTn id="50" fill="hold">
                            <p:stCondLst>
                              <p:cond delay="2500"/>
                            </p:stCondLst>
                            <p:childTnLst>
                              <p:par>
                                <p:cTn id="51" presetID="52" presetClass="entr" presetSubtype="0"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Scale>
                                      <p:cBhvr>
                                        <p:cTn id="53"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5"/>
                                        </p:tgtEl>
                                        <p:attrNameLst>
                                          <p:attrName>ppt_x</p:attrName>
                                          <p:attrName>ppt_y</p:attrName>
                                        </p:attrNameLst>
                                      </p:cBhvr>
                                    </p:animMotion>
                                    <p:animEffect transition="in" filter="fade">
                                      <p:cBhvr>
                                        <p:cTn id="55" dur="1000"/>
                                        <p:tgtEl>
                                          <p:spTgt spid="5"/>
                                        </p:tgtEl>
                                      </p:cBhvr>
                                    </p:animEffect>
                                  </p:childTnLst>
                                </p:cTn>
                              </p:par>
                              <p:par>
                                <p:cTn id="56" presetID="52"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Scale>
                                      <p:cBhvr>
                                        <p:cTn id="58"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7"/>
                                        </p:tgtEl>
                                        <p:attrNameLst>
                                          <p:attrName>ppt_x</p:attrName>
                                          <p:attrName>ppt_y</p:attrName>
                                        </p:attrNameLst>
                                      </p:cBhvr>
                                    </p:animMotion>
                                    <p:animEffect transition="in" filter="fade">
                                      <p:cBhvr>
                                        <p:cTn id="60" dur="1000"/>
                                        <p:tgtEl>
                                          <p:spTgt spid="7"/>
                                        </p:tgtEl>
                                      </p:cBhvr>
                                    </p:animEffect>
                                  </p:childTnLst>
                                </p:cTn>
                              </p:par>
                            </p:childTnLst>
                          </p:cTn>
                        </p:par>
                        <p:par>
                          <p:cTn id="61" fill="hold">
                            <p:stCondLst>
                              <p:cond delay="3500"/>
                            </p:stCondLst>
                            <p:childTnLst>
                              <p:par>
                                <p:cTn id="62" presetID="22" presetClass="entr" presetSubtype="2"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right)">
                                      <p:cBhvr>
                                        <p:cTn id="64" dur="500"/>
                                        <p:tgtEl>
                                          <p:spTgt spid="14"/>
                                        </p:tgtEl>
                                      </p:cBhvr>
                                    </p:animEffect>
                                  </p:childTnLst>
                                </p:cTn>
                              </p:par>
                            </p:childTnLst>
                          </p:cTn>
                        </p:par>
                        <p:par>
                          <p:cTn id="65" fill="hold">
                            <p:stCondLst>
                              <p:cond delay="4000"/>
                            </p:stCondLst>
                            <p:childTnLst>
                              <p:par>
                                <p:cTn id="66" presetID="31" presetClass="entr" presetSubtype="0" fill="hold" grpId="0" nodeType="after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p:cTn id="68" dur="500" fill="hold"/>
                                        <p:tgtEl>
                                          <p:spTgt spid="12"/>
                                        </p:tgtEl>
                                        <p:attrNameLst>
                                          <p:attrName>ppt_w</p:attrName>
                                        </p:attrNameLst>
                                      </p:cBhvr>
                                      <p:tavLst>
                                        <p:tav tm="0">
                                          <p:val>
                                            <p:fltVal val="0"/>
                                          </p:val>
                                        </p:tav>
                                        <p:tav tm="100000">
                                          <p:val>
                                            <p:strVal val="#ppt_w"/>
                                          </p:val>
                                        </p:tav>
                                      </p:tavLst>
                                    </p:anim>
                                    <p:anim calcmode="lin" valueType="num">
                                      <p:cBhvr>
                                        <p:cTn id="69" dur="500" fill="hold"/>
                                        <p:tgtEl>
                                          <p:spTgt spid="12"/>
                                        </p:tgtEl>
                                        <p:attrNameLst>
                                          <p:attrName>ppt_h</p:attrName>
                                        </p:attrNameLst>
                                      </p:cBhvr>
                                      <p:tavLst>
                                        <p:tav tm="0">
                                          <p:val>
                                            <p:fltVal val="0"/>
                                          </p:val>
                                        </p:tav>
                                        <p:tav tm="100000">
                                          <p:val>
                                            <p:strVal val="#ppt_h"/>
                                          </p:val>
                                        </p:tav>
                                      </p:tavLst>
                                    </p:anim>
                                    <p:anim calcmode="lin" valueType="num">
                                      <p:cBhvr>
                                        <p:cTn id="70" dur="500" fill="hold"/>
                                        <p:tgtEl>
                                          <p:spTgt spid="12"/>
                                        </p:tgtEl>
                                        <p:attrNameLst>
                                          <p:attrName>style.rotation</p:attrName>
                                        </p:attrNameLst>
                                      </p:cBhvr>
                                      <p:tavLst>
                                        <p:tav tm="0">
                                          <p:val>
                                            <p:fltVal val="90"/>
                                          </p:val>
                                        </p:tav>
                                        <p:tav tm="100000">
                                          <p:val>
                                            <p:fltVal val="0"/>
                                          </p:val>
                                        </p:tav>
                                      </p:tavLst>
                                    </p:anim>
                                    <p:animEffect transition="in" filter="fade">
                                      <p:cBhvr>
                                        <p:cTn id="71" dur="500"/>
                                        <p:tgtEl>
                                          <p:spTgt spid="12"/>
                                        </p:tgtEl>
                                      </p:cBhvr>
                                    </p:animEffect>
                                  </p:childTnLst>
                                </p:cTn>
                              </p:par>
                              <p:par>
                                <p:cTn id="72" presetID="31"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p:cTn id="74" dur="500" fill="hold"/>
                                        <p:tgtEl>
                                          <p:spTgt spid="13"/>
                                        </p:tgtEl>
                                        <p:attrNameLst>
                                          <p:attrName>ppt_w</p:attrName>
                                        </p:attrNameLst>
                                      </p:cBhvr>
                                      <p:tavLst>
                                        <p:tav tm="0">
                                          <p:val>
                                            <p:fltVal val="0"/>
                                          </p:val>
                                        </p:tav>
                                        <p:tav tm="100000">
                                          <p:val>
                                            <p:strVal val="#ppt_w"/>
                                          </p:val>
                                        </p:tav>
                                      </p:tavLst>
                                    </p:anim>
                                    <p:anim calcmode="lin" valueType="num">
                                      <p:cBhvr>
                                        <p:cTn id="75" dur="500" fill="hold"/>
                                        <p:tgtEl>
                                          <p:spTgt spid="13"/>
                                        </p:tgtEl>
                                        <p:attrNameLst>
                                          <p:attrName>ppt_h</p:attrName>
                                        </p:attrNameLst>
                                      </p:cBhvr>
                                      <p:tavLst>
                                        <p:tav tm="0">
                                          <p:val>
                                            <p:fltVal val="0"/>
                                          </p:val>
                                        </p:tav>
                                        <p:tav tm="100000">
                                          <p:val>
                                            <p:strVal val="#ppt_h"/>
                                          </p:val>
                                        </p:tav>
                                      </p:tavLst>
                                    </p:anim>
                                    <p:anim calcmode="lin" valueType="num">
                                      <p:cBhvr>
                                        <p:cTn id="76" dur="500" fill="hold"/>
                                        <p:tgtEl>
                                          <p:spTgt spid="13"/>
                                        </p:tgtEl>
                                        <p:attrNameLst>
                                          <p:attrName>style.rotation</p:attrName>
                                        </p:attrNameLst>
                                      </p:cBhvr>
                                      <p:tavLst>
                                        <p:tav tm="0">
                                          <p:val>
                                            <p:fltVal val="90"/>
                                          </p:val>
                                        </p:tav>
                                        <p:tav tm="100000">
                                          <p:val>
                                            <p:fltVal val="0"/>
                                          </p:val>
                                        </p:tav>
                                      </p:tavLst>
                                    </p:anim>
                                    <p:animEffect transition="in" filter="fade">
                                      <p:cBhvr>
                                        <p:cTn id="77" dur="500"/>
                                        <p:tgtEl>
                                          <p:spTgt spid="13"/>
                                        </p:tgtEl>
                                      </p:cBhvr>
                                    </p:animEffect>
                                  </p:childTnLst>
                                </p:cTn>
                              </p:par>
                            </p:childTnLst>
                          </p:cTn>
                        </p:par>
                        <p:par>
                          <p:cTn id="78" fill="hold">
                            <p:stCondLst>
                              <p:cond delay="4500"/>
                            </p:stCondLst>
                            <p:childTnLst>
                              <p:par>
                                <p:cTn id="79" presetID="52" presetClass="entr" presetSubtype="0" fill="hold" grpId="0" nodeType="afterEffect">
                                  <p:stCondLst>
                                    <p:cond delay="0"/>
                                  </p:stCondLst>
                                  <p:childTnLst>
                                    <p:set>
                                      <p:cBhvr>
                                        <p:cTn id="80" dur="1" fill="hold">
                                          <p:stCondLst>
                                            <p:cond delay="0"/>
                                          </p:stCondLst>
                                        </p:cTn>
                                        <p:tgtEl>
                                          <p:spTgt spid="6"/>
                                        </p:tgtEl>
                                        <p:attrNameLst>
                                          <p:attrName>style.visibility</p:attrName>
                                        </p:attrNameLst>
                                      </p:cBhvr>
                                      <p:to>
                                        <p:strVal val="visible"/>
                                      </p:to>
                                    </p:set>
                                    <p:animScale>
                                      <p:cBhvr>
                                        <p:cTn id="8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1000" decel="50000" fill="hold">
                                          <p:stCondLst>
                                            <p:cond delay="0"/>
                                          </p:stCondLst>
                                        </p:cTn>
                                        <p:tgtEl>
                                          <p:spTgt spid="6"/>
                                        </p:tgtEl>
                                        <p:attrNameLst>
                                          <p:attrName>ppt_x</p:attrName>
                                          <p:attrName>ppt_y</p:attrName>
                                        </p:attrNameLst>
                                      </p:cBhvr>
                                    </p:animMotion>
                                    <p:animEffect transition="in" filter="fade">
                                      <p:cBhvr>
                                        <p:cTn id="83" dur="1000"/>
                                        <p:tgtEl>
                                          <p:spTgt spid="6"/>
                                        </p:tgtEl>
                                      </p:cBhvr>
                                    </p:animEffect>
                                  </p:childTnLst>
                                </p:cTn>
                              </p:par>
                              <p:par>
                                <p:cTn id="84" presetID="52" presetClass="entr" presetSubtype="0" fill="hold" grpId="0" nodeType="withEffect">
                                  <p:stCondLst>
                                    <p:cond delay="0"/>
                                  </p:stCondLst>
                                  <p:childTnLst>
                                    <p:set>
                                      <p:cBhvr>
                                        <p:cTn id="85" dur="1" fill="hold">
                                          <p:stCondLst>
                                            <p:cond delay="0"/>
                                          </p:stCondLst>
                                        </p:cTn>
                                        <p:tgtEl>
                                          <p:spTgt spid="9"/>
                                        </p:tgtEl>
                                        <p:attrNameLst>
                                          <p:attrName>style.visibility</p:attrName>
                                        </p:attrNameLst>
                                      </p:cBhvr>
                                      <p:to>
                                        <p:strVal val="visible"/>
                                      </p:to>
                                    </p:set>
                                    <p:animScale>
                                      <p:cBhvr>
                                        <p:cTn id="86"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7" dur="1000" decel="50000" fill="hold">
                                          <p:stCondLst>
                                            <p:cond delay="0"/>
                                          </p:stCondLst>
                                        </p:cTn>
                                        <p:tgtEl>
                                          <p:spTgt spid="9"/>
                                        </p:tgtEl>
                                        <p:attrNameLst>
                                          <p:attrName>ppt_x</p:attrName>
                                          <p:attrName>ppt_y</p:attrName>
                                        </p:attrNameLst>
                                      </p:cBhvr>
                                    </p:animMotion>
                                    <p:animEffect transition="in" filter="fade">
                                      <p:cBhvr>
                                        <p:cTn id="88" dur="1000"/>
                                        <p:tgtEl>
                                          <p:spTgt spid="9"/>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wipe(right)">
                                      <p:cBhvr>
                                        <p:cTn id="9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P spid="11"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24" name="TextBox 23"/>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
        <p:nvSpPr>
          <p:cNvPr id="25" name="矩形 24">
            <a:extLst>
              <a:ext uri="{FF2B5EF4-FFF2-40B4-BE49-F238E27FC236}">
                <a16:creationId xmlns:a16="http://schemas.microsoft.com/office/drawing/2014/main" id="{61D72240-50D0-4C62-A793-9F2668B05F95}"/>
              </a:ext>
            </a:extLst>
          </p:cNvPr>
          <p:cNvSpPr/>
          <p:nvPr/>
        </p:nvSpPr>
        <p:spPr>
          <a:xfrm>
            <a:off x="2931818" y="937681"/>
            <a:ext cx="5888654" cy="394273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
          </a:p>
        </p:txBody>
      </p:sp>
      <p:sp>
        <p:nvSpPr>
          <p:cNvPr id="26" name="矩形 3">
            <a:extLst>
              <a:ext uri="{FF2B5EF4-FFF2-40B4-BE49-F238E27FC236}">
                <a16:creationId xmlns:a16="http://schemas.microsoft.com/office/drawing/2014/main" id="{76D87866-1041-4A9F-AAF6-4473B2B69265}"/>
              </a:ext>
            </a:extLst>
          </p:cNvPr>
          <p:cNvSpPr>
            <a:spLocks noChangeArrowheads="1"/>
          </p:cNvSpPr>
          <p:nvPr/>
        </p:nvSpPr>
        <p:spPr bwMode="auto">
          <a:xfrm>
            <a:off x="349422" y="3038484"/>
            <a:ext cx="2980688" cy="1350095"/>
          </a:xfrm>
          <a:prstGeom prst="rect">
            <a:avLst/>
          </a:prstGeom>
          <a:solidFill>
            <a:schemeClr val="accent1">
              <a:alpha val="76862"/>
            </a:schemeClr>
          </a:solidFill>
          <a:ln>
            <a:noFill/>
          </a:ln>
          <a:extLst/>
        </p:spPr>
        <p:txBody>
          <a:bodyPr lIns="134992" tIns="80996" rIns="134992" bIns="80996"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just">
              <a:lnSpc>
                <a:spcPct val="150000"/>
              </a:lnSpc>
              <a:spcBef>
                <a:spcPts val="0"/>
              </a:spcBef>
              <a:buNone/>
            </a:pPr>
            <a:r>
              <a:rPr lang="zh-CN" altLang="en-US" sz="569" dirty="0">
                <a:solidFill>
                  <a:schemeClr val="bg1"/>
                </a:solidFill>
                <a:latin typeface="Arial" panose="020B0604020202020204" pitchFamily="34" charset="0"/>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n-US" altLang="zh-CN" sz="569"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7" name="Content Placeholder 2">
            <a:extLst>
              <a:ext uri="{FF2B5EF4-FFF2-40B4-BE49-F238E27FC236}">
                <a16:creationId xmlns:a16="http://schemas.microsoft.com/office/drawing/2014/main" id="{822C8A64-B93A-47AC-B4B0-E55A080ADE27}"/>
              </a:ext>
            </a:extLst>
          </p:cNvPr>
          <p:cNvSpPr txBox="1">
            <a:spLocks/>
          </p:cNvSpPr>
          <p:nvPr/>
        </p:nvSpPr>
        <p:spPr>
          <a:xfrm>
            <a:off x="422268" y="1091298"/>
            <a:ext cx="1321401" cy="254396"/>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996"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sz="996"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8" name="Content Placeholder 2">
            <a:extLst>
              <a:ext uri="{FF2B5EF4-FFF2-40B4-BE49-F238E27FC236}">
                <a16:creationId xmlns:a16="http://schemas.microsoft.com/office/drawing/2014/main" id="{150FE5E0-A9F1-4B9C-97F8-07A6EF3D9412}"/>
              </a:ext>
            </a:extLst>
          </p:cNvPr>
          <p:cNvSpPr txBox="1">
            <a:spLocks/>
          </p:cNvSpPr>
          <p:nvPr/>
        </p:nvSpPr>
        <p:spPr>
          <a:xfrm>
            <a:off x="422268" y="1368307"/>
            <a:ext cx="2202317" cy="1054338"/>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569"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50000"/>
              </a:lnSpc>
              <a:spcBef>
                <a:spcPts val="0"/>
              </a:spcBef>
              <a:spcAft>
                <a:spcPts val="0"/>
              </a:spcAft>
            </a:pPr>
            <a:endParaRPr lang="en-US" altLang="zh-CN" sz="569"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120776169"/>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750"/>
                                        <p:tgtEl>
                                          <p:spTgt spid="27"/>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750"/>
                                        <p:tgtEl>
                                          <p:spTgt spid="28"/>
                                        </p:tgtEl>
                                      </p:cBhvr>
                                    </p:animEffect>
                                  </p:childTnLst>
                                </p:cTn>
                              </p:par>
                            </p:childTnLst>
                          </p:cTn>
                        </p:par>
                        <p:par>
                          <p:cTn id="16" fill="hold">
                            <p:stCondLst>
                              <p:cond delay="2000"/>
                            </p:stCondLst>
                            <p:childTnLst>
                              <p:par>
                                <p:cTn id="17" presetID="6" presetClass="entr" presetSubtype="16"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ircle(in)">
                                      <p:cBhvr>
                                        <p:cTn id="19"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2"/>
          <p:cNvGrpSpPr>
            <a:grpSpLocks/>
          </p:cNvGrpSpPr>
          <p:nvPr/>
        </p:nvGrpSpPr>
        <p:grpSpPr bwMode="auto">
          <a:xfrm rot="-1142007">
            <a:off x="1264073" y="1831372"/>
            <a:ext cx="1556078" cy="1558119"/>
            <a:chOff x="0" y="0"/>
            <a:chExt cx="1200" cy="1200"/>
          </a:xfrm>
          <a:solidFill>
            <a:schemeClr val="accent1"/>
          </a:solidFill>
        </p:grpSpPr>
        <p:sp>
          <p:nvSpPr>
            <p:cNvPr id="125" name="AutoShape 32"/>
            <p:cNvSpPr>
              <a:spLocks/>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26" name="Group 4"/>
            <p:cNvGrpSpPr>
              <a:grpSpLocks/>
            </p:cNvGrpSpPr>
            <p:nvPr/>
          </p:nvGrpSpPr>
          <p:grpSpPr bwMode="auto">
            <a:xfrm>
              <a:off x="456" y="0"/>
              <a:ext cx="288" cy="1200"/>
              <a:chOff x="0" y="0"/>
              <a:chExt cx="288" cy="1200"/>
            </a:xfrm>
            <a:grpFill/>
          </p:grpSpPr>
          <p:sp>
            <p:nvSpPr>
              <p:cNvPr id="136" name="AutoShape 34"/>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7" name="AutoShape 35"/>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27" name="Group 7"/>
            <p:cNvGrpSpPr>
              <a:grpSpLocks/>
            </p:cNvGrpSpPr>
            <p:nvPr/>
          </p:nvGrpSpPr>
          <p:grpSpPr bwMode="auto">
            <a:xfrm rot="-5400000">
              <a:off x="456" y="0"/>
              <a:ext cx="288" cy="1200"/>
              <a:chOff x="0" y="0"/>
              <a:chExt cx="288" cy="1200"/>
            </a:xfrm>
            <a:grpFill/>
          </p:grpSpPr>
          <p:sp>
            <p:nvSpPr>
              <p:cNvPr id="134" name="AutoShape 37"/>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5" name="AutoShape 38"/>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28" name="Group 10"/>
            <p:cNvGrpSpPr>
              <a:grpSpLocks/>
            </p:cNvGrpSpPr>
            <p:nvPr/>
          </p:nvGrpSpPr>
          <p:grpSpPr bwMode="auto">
            <a:xfrm rot="-2700000">
              <a:off x="456" y="0"/>
              <a:ext cx="288" cy="1200"/>
              <a:chOff x="0" y="0"/>
              <a:chExt cx="288" cy="1200"/>
            </a:xfrm>
            <a:grpFill/>
          </p:grpSpPr>
          <p:sp>
            <p:nvSpPr>
              <p:cNvPr id="132" name="AutoShape 40"/>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3" name="AutoShape 41"/>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29" name="Group 13"/>
            <p:cNvGrpSpPr>
              <a:grpSpLocks/>
            </p:cNvGrpSpPr>
            <p:nvPr/>
          </p:nvGrpSpPr>
          <p:grpSpPr bwMode="auto">
            <a:xfrm rot="2700000" flipH="1">
              <a:off x="457" y="0"/>
              <a:ext cx="288" cy="1200"/>
              <a:chOff x="0" y="0"/>
              <a:chExt cx="288" cy="1200"/>
            </a:xfrm>
            <a:grpFill/>
          </p:grpSpPr>
          <p:sp>
            <p:nvSpPr>
              <p:cNvPr id="130" name="AutoShape 43"/>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31" name="AutoShape 44"/>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138" name="Group 16"/>
          <p:cNvGrpSpPr>
            <a:grpSpLocks/>
          </p:cNvGrpSpPr>
          <p:nvPr/>
        </p:nvGrpSpPr>
        <p:grpSpPr bwMode="auto">
          <a:xfrm rot="-1142007">
            <a:off x="1264073" y="1830971"/>
            <a:ext cx="1556078" cy="1558119"/>
            <a:chOff x="0" y="0"/>
            <a:chExt cx="1200" cy="1200"/>
          </a:xfrm>
          <a:solidFill>
            <a:schemeClr val="accent1"/>
          </a:solidFill>
        </p:grpSpPr>
        <p:sp>
          <p:nvSpPr>
            <p:cNvPr id="139" name="AutoShape 46"/>
            <p:cNvSpPr>
              <a:spLocks/>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40" name="Group 18"/>
            <p:cNvGrpSpPr>
              <a:grpSpLocks/>
            </p:cNvGrpSpPr>
            <p:nvPr/>
          </p:nvGrpSpPr>
          <p:grpSpPr bwMode="auto">
            <a:xfrm>
              <a:off x="456" y="0"/>
              <a:ext cx="288" cy="1200"/>
              <a:chOff x="0" y="0"/>
              <a:chExt cx="288" cy="1200"/>
            </a:xfrm>
            <a:grpFill/>
          </p:grpSpPr>
          <p:sp>
            <p:nvSpPr>
              <p:cNvPr id="150" name="AutoShape 48"/>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1" name="AutoShape 49"/>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41" name="Group 21"/>
            <p:cNvGrpSpPr>
              <a:grpSpLocks/>
            </p:cNvGrpSpPr>
            <p:nvPr/>
          </p:nvGrpSpPr>
          <p:grpSpPr bwMode="auto">
            <a:xfrm rot="-5400000">
              <a:off x="456" y="0"/>
              <a:ext cx="288" cy="1200"/>
              <a:chOff x="0" y="0"/>
              <a:chExt cx="288" cy="1200"/>
            </a:xfrm>
            <a:grpFill/>
          </p:grpSpPr>
          <p:sp>
            <p:nvSpPr>
              <p:cNvPr id="148" name="AutoShape 51"/>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9" name="AutoShape 52"/>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42" name="Group 24"/>
            <p:cNvGrpSpPr>
              <a:grpSpLocks/>
            </p:cNvGrpSpPr>
            <p:nvPr/>
          </p:nvGrpSpPr>
          <p:grpSpPr bwMode="auto">
            <a:xfrm rot="-2700000">
              <a:off x="456" y="0"/>
              <a:ext cx="288" cy="1200"/>
              <a:chOff x="0" y="0"/>
              <a:chExt cx="288" cy="1200"/>
            </a:xfrm>
            <a:grpFill/>
          </p:grpSpPr>
          <p:sp>
            <p:nvSpPr>
              <p:cNvPr id="146" name="AutoShape 54"/>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7" name="AutoShape 55"/>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43" name="Group 27"/>
            <p:cNvGrpSpPr>
              <a:grpSpLocks/>
            </p:cNvGrpSpPr>
            <p:nvPr/>
          </p:nvGrpSpPr>
          <p:grpSpPr bwMode="auto">
            <a:xfrm rot="2700000" flipH="1">
              <a:off x="457" y="0"/>
              <a:ext cx="288" cy="1200"/>
              <a:chOff x="0" y="0"/>
              <a:chExt cx="288" cy="1200"/>
            </a:xfrm>
            <a:grpFill/>
          </p:grpSpPr>
          <p:sp>
            <p:nvSpPr>
              <p:cNvPr id="144" name="AutoShape 57"/>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5" name="AutoShape 58"/>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152" name="Group 30"/>
          <p:cNvGrpSpPr>
            <a:grpSpLocks/>
          </p:cNvGrpSpPr>
          <p:nvPr/>
        </p:nvGrpSpPr>
        <p:grpSpPr bwMode="auto">
          <a:xfrm>
            <a:off x="2569066" y="2229537"/>
            <a:ext cx="2136912" cy="2139715"/>
            <a:chOff x="0" y="0"/>
            <a:chExt cx="1200" cy="1200"/>
          </a:xfrm>
          <a:solidFill>
            <a:schemeClr val="accent2"/>
          </a:solidFill>
        </p:grpSpPr>
        <p:sp>
          <p:nvSpPr>
            <p:cNvPr id="153" name="AutoShape 60"/>
            <p:cNvSpPr>
              <a:spLocks/>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54" name="Group 32"/>
            <p:cNvGrpSpPr>
              <a:grpSpLocks/>
            </p:cNvGrpSpPr>
            <p:nvPr/>
          </p:nvGrpSpPr>
          <p:grpSpPr bwMode="auto">
            <a:xfrm>
              <a:off x="456" y="0"/>
              <a:ext cx="288" cy="1200"/>
              <a:chOff x="0" y="0"/>
              <a:chExt cx="288" cy="1200"/>
            </a:xfrm>
            <a:grpFill/>
          </p:grpSpPr>
          <p:sp>
            <p:nvSpPr>
              <p:cNvPr id="164" name="AutoShape 62"/>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5" name="AutoShape 63"/>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55" name="Group 35"/>
            <p:cNvGrpSpPr>
              <a:grpSpLocks/>
            </p:cNvGrpSpPr>
            <p:nvPr/>
          </p:nvGrpSpPr>
          <p:grpSpPr bwMode="auto">
            <a:xfrm rot="-5400000">
              <a:off x="456" y="0"/>
              <a:ext cx="288" cy="1200"/>
              <a:chOff x="0" y="0"/>
              <a:chExt cx="288" cy="1200"/>
            </a:xfrm>
            <a:grpFill/>
          </p:grpSpPr>
          <p:sp>
            <p:nvSpPr>
              <p:cNvPr id="162" name="AutoShape 65"/>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3" name="AutoShape 66"/>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56" name="Group 38"/>
            <p:cNvGrpSpPr>
              <a:grpSpLocks/>
            </p:cNvGrpSpPr>
            <p:nvPr/>
          </p:nvGrpSpPr>
          <p:grpSpPr bwMode="auto">
            <a:xfrm rot="-2700000">
              <a:off x="456" y="0"/>
              <a:ext cx="288" cy="1200"/>
              <a:chOff x="0" y="0"/>
              <a:chExt cx="288" cy="1200"/>
            </a:xfrm>
            <a:grpFill/>
          </p:grpSpPr>
          <p:sp>
            <p:nvSpPr>
              <p:cNvPr id="160" name="AutoShape 68"/>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61" name="AutoShape 69"/>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57" name="Group 41"/>
            <p:cNvGrpSpPr>
              <a:grpSpLocks/>
            </p:cNvGrpSpPr>
            <p:nvPr/>
          </p:nvGrpSpPr>
          <p:grpSpPr bwMode="auto">
            <a:xfrm rot="2700000" flipH="1">
              <a:off x="457" y="0"/>
              <a:ext cx="288" cy="1200"/>
              <a:chOff x="0" y="0"/>
              <a:chExt cx="288" cy="1200"/>
            </a:xfrm>
            <a:grpFill/>
          </p:grpSpPr>
          <p:sp>
            <p:nvSpPr>
              <p:cNvPr id="158" name="AutoShape 71"/>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9" name="AutoShape 72"/>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166" name="Group 44"/>
          <p:cNvGrpSpPr>
            <a:grpSpLocks/>
          </p:cNvGrpSpPr>
          <p:nvPr/>
        </p:nvGrpSpPr>
        <p:grpSpPr bwMode="auto">
          <a:xfrm>
            <a:off x="2564756" y="2226838"/>
            <a:ext cx="2142300" cy="2145112"/>
            <a:chOff x="0" y="0"/>
            <a:chExt cx="1200" cy="1200"/>
          </a:xfrm>
          <a:solidFill>
            <a:schemeClr val="accent2"/>
          </a:solidFill>
        </p:grpSpPr>
        <p:sp>
          <p:nvSpPr>
            <p:cNvPr id="167" name="AutoShape 74"/>
            <p:cNvSpPr>
              <a:spLocks/>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68" name="Group 46"/>
            <p:cNvGrpSpPr>
              <a:grpSpLocks/>
            </p:cNvGrpSpPr>
            <p:nvPr/>
          </p:nvGrpSpPr>
          <p:grpSpPr bwMode="auto">
            <a:xfrm>
              <a:off x="456" y="0"/>
              <a:ext cx="288" cy="1200"/>
              <a:chOff x="0" y="0"/>
              <a:chExt cx="288" cy="1200"/>
            </a:xfrm>
            <a:grpFill/>
          </p:grpSpPr>
          <p:sp>
            <p:nvSpPr>
              <p:cNvPr id="178" name="AutoShape 76"/>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9" name="AutoShape 77"/>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69" name="Group 49"/>
            <p:cNvGrpSpPr>
              <a:grpSpLocks/>
            </p:cNvGrpSpPr>
            <p:nvPr/>
          </p:nvGrpSpPr>
          <p:grpSpPr bwMode="auto">
            <a:xfrm rot="-5400000">
              <a:off x="456" y="0"/>
              <a:ext cx="288" cy="1200"/>
              <a:chOff x="0" y="0"/>
              <a:chExt cx="288" cy="1200"/>
            </a:xfrm>
            <a:grpFill/>
          </p:grpSpPr>
          <p:sp>
            <p:nvSpPr>
              <p:cNvPr id="176" name="AutoShape 79"/>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7" name="AutoShape 80"/>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70" name="Group 52"/>
            <p:cNvGrpSpPr>
              <a:grpSpLocks/>
            </p:cNvGrpSpPr>
            <p:nvPr/>
          </p:nvGrpSpPr>
          <p:grpSpPr bwMode="auto">
            <a:xfrm rot="-2700000">
              <a:off x="456" y="0"/>
              <a:ext cx="288" cy="1200"/>
              <a:chOff x="0" y="0"/>
              <a:chExt cx="288" cy="1200"/>
            </a:xfrm>
            <a:grpFill/>
          </p:grpSpPr>
          <p:sp>
            <p:nvSpPr>
              <p:cNvPr id="174" name="AutoShape 82"/>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5" name="AutoShape 83"/>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71" name="Group 55"/>
            <p:cNvGrpSpPr>
              <a:grpSpLocks/>
            </p:cNvGrpSpPr>
            <p:nvPr/>
          </p:nvGrpSpPr>
          <p:grpSpPr bwMode="auto">
            <a:xfrm rot="2700000" flipH="1">
              <a:off x="457" y="0"/>
              <a:ext cx="288" cy="1200"/>
              <a:chOff x="0" y="0"/>
              <a:chExt cx="288" cy="1200"/>
            </a:xfrm>
            <a:grpFill/>
          </p:grpSpPr>
          <p:sp>
            <p:nvSpPr>
              <p:cNvPr id="172" name="AutoShape 85"/>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3" name="AutoShape 86"/>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180" name="Group 58"/>
          <p:cNvGrpSpPr>
            <a:grpSpLocks/>
          </p:cNvGrpSpPr>
          <p:nvPr/>
        </p:nvGrpSpPr>
        <p:grpSpPr bwMode="auto">
          <a:xfrm rot="1282349">
            <a:off x="4440883" y="1597225"/>
            <a:ext cx="1901993" cy="1904487"/>
            <a:chOff x="0" y="0"/>
            <a:chExt cx="1200" cy="1200"/>
          </a:xfrm>
          <a:solidFill>
            <a:schemeClr val="accent3"/>
          </a:solidFill>
        </p:grpSpPr>
        <p:sp>
          <p:nvSpPr>
            <p:cNvPr id="181" name="AutoShape 88"/>
            <p:cNvSpPr>
              <a:spLocks/>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82" name="Group 60"/>
            <p:cNvGrpSpPr>
              <a:grpSpLocks/>
            </p:cNvGrpSpPr>
            <p:nvPr/>
          </p:nvGrpSpPr>
          <p:grpSpPr bwMode="auto">
            <a:xfrm>
              <a:off x="456" y="0"/>
              <a:ext cx="288" cy="1200"/>
              <a:chOff x="0" y="0"/>
              <a:chExt cx="288" cy="1200"/>
            </a:xfrm>
            <a:grpFill/>
          </p:grpSpPr>
          <p:sp>
            <p:nvSpPr>
              <p:cNvPr id="192" name="AutoShape 90"/>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93" name="AutoShape 91"/>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83" name="Group 63"/>
            <p:cNvGrpSpPr>
              <a:grpSpLocks/>
            </p:cNvGrpSpPr>
            <p:nvPr/>
          </p:nvGrpSpPr>
          <p:grpSpPr bwMode="auto">
            <a:xfrm rot="-5400000">
              <a:off x="456" y="0"/>
              <a:ext cx="288" cy="1200"/>
              <a:chOff x="0" y="0"/>
              <a:chExt cx="288" cy="1200"/>
            </a:xfrm>
            <a:grpFill/>
          </p:grpSpPr>
          <p:sp>
            <p:nvSpPr>
              <p:cNvPr id="190" name="AutoShape 93"/>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91" name="AutoShape 94"/>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84" name="Group 66"/>
            <p:cNvGrpSpPr>
              <a:grpSpLocks/>
            </p:cNvGrpSpPr>
            <p:nvPr/>
          </p:nvGrpSpPr>
          <p:grpSpPr bwMode="auto">
            <a:xfrm rot="-2700000">
              <a:off x="456" y="0"/>
              <a:ext cx="288" cy="1200"/>
              <a:chOff x="0" y="0"/>
              <a:chExt cx="288" cy="1200"/>
            </a:xfrm>
            <a:grpFill/>
          </p:grpSpPr>
          <p:sp>
            <p:nvSpPr>
              <p:cNvPr id="188" name="AutoShape 96"/>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89" name="AutoShape 97"/>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85" name="Group 69"/>
            <p:cNvGrpSpPr>
              <a:grpSpLocks/>
            </p:cNvGrpSpPr>
            <p:nvPr/>
          </p:nvGrpSpPr>
          <p:grpSpPr bwMode="auto">
            <a:xfrm rot="2700000" flipH="1">
              <a:off x="457" y="0"/>
              <a:ext cx="288" cy="1200"/>
              <a:chOff x="0" y="0"/>
              <a:chExt cx="288" cy="1200"/>
            </a:xfrm>
            <a:grpFill/>
          </p:grpSpPr>
          <p:sp>
            <p:nvSpPr>
              <p:cNvPr id="186" name="AutoShape 99"/>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87" name="AutoShape 100"/>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194" name="Group 72"/>
          <p:cNvGrpSpPr>
            <a:grpSpLocks/>
          </p:cNvGrpSpPr>
          <p:nvPr/>
        </p:nvGrpSpPr>
        <p:grpSpPr bwMode="auto">
          <a:xfrm rot="1283135">
            <a:off x="4443197" y="1596242"/>
            <a:ext cx="1906303" cy="1908804"/>
            <a:chOff x="0" y="0"/>
            <a:chExt cx="1200" cy="1200"/>
          </a:xfrm>
          <a:solidFill>
            <a:schemeClr val="accent1"/>
          </a:solidFill>
        </p:grpSpPr>
        <p:sp>
          <p:nvSpPr>
            <p:cNvPr id="195" name="AutoShape 102"/>
            <p:cNvSpPr>
              <a:spLocks/>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96" name="Group 74"/>
            <p:cNvGrpSpPr>
              <a:grpSpLocks/>
            </p:cNvGrpSpPr>
            <p:nvPr/>
          </p:nvGrpSpPr>
          <p:grpSpPr bwMode="auto">
            <a:xfrm>
              <a:off x="456" y="0"/>
              <a:ext cx="288" cy="1200"/>
              <a:chOff x="0" y="0"/>
              <a:chExt cx="288" cy="1200"/>
            </a:xfrm>
            <a:grpFill/>
          </p:grpSpPr>
          <p:sp>
            <p:nvSpPr>
              <p:cNvPr id="206" name="AutoShape 104"/>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7" name="AutoShape 105"/>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97" name="Group 77"/>
            <p:cNvGrpSpPr>
              <a:grpSpLocks/>
            </p:cNvGrpSpPr>
            <p:nvPr/>
          </p:nvGrpSpPr>
          <p:grpSpPr bwMode="auto">
            <a:xfrm rot="-5400000">
              <a:off x="456" y="0"/>
              <a:ext cx="288" cy="1200"/>
              <a:chOff x="0" y="0"/>
              <a:chExt cx="288" cy="1200"/>
            </a:xfrm>
            <a:grpFill/>
          </p:grpSpPr>
          <p:sp>
            <p:nvSpPr>
              <p:cNvPr id="204" name="AutoShape 107"/>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5" name="AutoShape 108"/>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98" name="Group 80"/>
            <p:cNvGrpSpPr>
              <a:grpSpLocks/>
            </p:cNvGrpSpPr>
            <p:nvPr/>
          </p:nvGrpSpPr>
          <p:grpSpPr bwMode="auto">
            <a:xfrm rot="-2700000">
              <a:off x="456" y="0"/>
              <a:ext cx="288" cy="1200"/>
              <a:chOff x="0" y="0"/>
              <a:chExt cx="288" cy="1200"/>
            </a:xfrm>
            <a:grpFill/>
          </p:grpSpPr>
          <p:sp>
            <p:nvSpPr>
              <p:cNvPr id="202" name="AutoShape 110"/>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3" name="AutoShape 111"/>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99" name="Group 83"/>
            <p:cNvGrpSpPr>
              <a:grpSpLocks/>
            </p:cNvGrpSpPr>
            <p:nvPr/>
          </p:nvGrpSpPr>
          <p:grpSpPr bwMode="auto">
            <a:xfrm rot="2700000" flipH="1">
              <a:off x="457" y="0"/>
              <a:ext cx="288" cy="1200"/>
              <a:chOff x="0" y="0"/>
              <a:chExt cx="288" cy="1200"/>
            </a:xfrm>
            <a:grpFill/>
          </p:grpSpPr>
          <p:sp>
            <p:nvSpPr>
              <p:cNvPr id="200" name="AutoShape 113"/>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01" name="AutoShape 114"/>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208" name="Group 86"/>
          <p:cNvGrpSpPr>
            <a:grpSpLocks/>
          </p:cNvGrpSpPr>
          <p:nvPr/>
        </p:nvGrpSpPr>
        <p:grpSpPr bwMode="auto">
          <a:xfrm>
            <a:off x="6156447" y="2417286"/>
            <a:ext cx="1511896" cy="1513879"/>
            <a:chOff x="0" y="0"/>
            <a:chExt cx="1200" cy="1200"/>
          </a:xfrm>
          <a:solidFill>
            <a:schemeClr val="accent4"/>
          </a:solidFill>
        </p:grpSpPr>
        <p:sp>
          <p:nvSpPr>
            <p:cNvPr id="209" name="AutoShape 116"/>
            <p:cNvSpPr>
              <a:spLocks/>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210" name="Group 88"/>
            <p:cNvGrpSpPr>
              <a:grpSpLocks/>
            </p:cNvGrpSpPr>
            <p:nvPr/>
          </p:nvGrpSpPr>
          <p:grpSpPr bwMode="auto">
            <a:xfrm>
              <a:off x="456" y="0"/>
              <a:ext cx="288" cy="1200"/>
              <a:chOff x="0" y="0"/>
              <a:chExt cx="288" cy="1200"/>
            </a:xfrm>
            <a:grpFill/>
          </p:grpSpPr>
          <p:sp>
            <p:nvSpPr>
              <p:cNvPr id="220" name="AutoShape 118"/>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1" name="AutoShape 119"/>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11" name="Group 91"/>
            <p:cNvGrpSpPr>
              <a:grpSpLocks/>
            </p:cNvGrpSpPr>
            <p:nvPr/>
          </p:nvGrpSpPr>
          <p:grpSpPr bwMode="auto">
            <a:xfrm rot="-5400000">
              <a:off x="456" y="0"/>
              <a:ext cx="288" cy="1200"/>
              <a:chOff x="0" y="0"/>
              <a:chExt cx="288" cy="1200"/>
            </a:xfrm>
            <a:grpFill/>
          </p:grpSpPr>
          <p:sp>
            <p:nvSpPr>
              <p:cNvPr id="218" name="AutoShape 121"/>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19" name="AutoShape 122"/>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12" name="Group 94"/>
            <p:cNvGrpSpPr>
              <a:grpSpLocks/>
            </p:cNvGrpSpPr>
            <p:nvPr/>
          </p:nvGrpSpPr>
          <p:grpSpPr bwMode="auto">
            <a:xfrm rot="-2700000">
              <a:off x="456" y="0"/>
              <a:ext cx="288" cy="1200"/>
              <a:chOff x="0" y="0"/>
              <a:chExt cx="288" cy="1200"/>
            </a:xfrm>
            <a:grpFill/>
          </p:grpSpPr>
          <p:sp>
            <p:nvSpPr>
              <p:cNvPr id="216" name="AutoShape 124"/>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17" name="AutoShape 125"/>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13" name="Group 97"/>
            <p:cNvGrpSpPr>
              <a:grpSpLocks/>
            </p:cNvGrpSpPr>
            <p:nvPr/>
          </p:nvGrpSpPr>
          <p:grpSpPr bwMode="auto">
            <a:xfrm rot="2700000" flipH="1">
              <a:off x="457" y="0"/>
              <a:ext cx="288" cy="1200"/>
              <a:chOff x="0" y="0"/>
              <a:chExt cx="288" cy="1200"/>
            </a:xfrm>
            <a:grpFill/>
          </p:grpSpPr>
          <p:sp>
            <p:nvSpPr>
              <p:cNvPr id="214" name="AutoShape 127"/>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15" name="AutoShape 128"/>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222" name="Group 100"/>
          <p:cNvGrpSpPr>
            <a:grpSpLocks/>
          </p:cNvGrpSpPr>
          <p:nvPr/>
        </p:nvGrpSpPr>
        <p:grpSpPr bwMode="auto">
          <a:xfrm>
            <a:off x="6152139" y="2424666"/>
            <a:ext cx="1516205" cy="1518195"/>
            <a:chOff x="0" y="0"/>
            <a:chExt cx="1200" cy="1200"/>
          </a:xfrm>
          <a:solidFill>
            <a:schemeClr val="accent2"/>
          </a:solidFill>
        </p:grpSpPr>
        <p:sp>
          <p:nvSpPr>
            <p:cNvPr id="223" name="AutoShape 130"/>
            <p:cNvSpPr>
              <a:spLocks/>
            </p:cNvSpPr>
            <p:nvPr/>
          </p:nvSpPr>
          <p:spPr bwMode="auto">
            <a:xfrm>
              <a:off x="96" y="96"/>
              <a:ext cx="1007" cy="1007"/>
            </a:xfrm>
            <a:custGeom>
              <a:avLst/>
              <a:gdLst>
                <a:gd name="T0" fmla="*/ 0 w 21600"/>
                <a:gd name="T1" fmla="*/ 23 h 21600"/>
                <a:gd name="T2" fmla="*/ 23 w 21600"/>
                <a:gd name="T3" fmla="*/ 0 h 21600"/>
                <a:gd name="T4" fmla="*/ 47 w 21600"/>
                <a:gd name="T5" fmla="*/ 23 h 21600"/>
                <a:gd name="T6" fmla="*/ 23 w 21600"/>
                <a:gd name="T7" fmla="*/ 47 h 21600"/>
                <a:gd name="T8" fmla="*/ 0 w 21600"/>
                <a:gd name="T9" fmla="*/ 23 h 21600"/>
                <a:gd name="T10" fmla="*/ 7 w 21600"/>
                <a:gd name="T11" fmla="*/ 23 h 21600"/>
                <a:gd name="T12" fmla="*/ 23 w 21600"/>
                <a:gd name="T13" fmla="*/ 40 h 21600"/>
                <a:gd name="T14" fmla="*/ 40 w 21600"/>
                <a:gd name="T15" fmla="*/ 23 h 21600"/>
                <a:gd name="T16" fmla="*/ 23 w 21600"/>
                <a:gd name="T17" fmla="*/ 7 h 21600"/>
                <a:gd name="T18" fmla="*/ 7 w 21600"/>
                <a:gd name="T19" fmla="*/ 2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53 w 21600"/>
                <a:gd name="T31" fmla="*/ 3153 h 21600"/>
                <a:gd name="T32" fmla="*/ 18447 w 21600"/>
                <a:gd name="T33" fmla="*/ 184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224" name="Group 102"/>
            <p:cNvGrpSpPr>
              <a:grpSpLocks/>
            </p:cNvGrpSpPr>
            <p:nvPr/>
          </p:nvGrpSpPr>
          <p:grpSpPr bwMode="auto">
            <a:xfrm>
              <a:off x="456" y="0"/>
              <a:ext cx="288" cy="1200"/>
              <a:chOff x="0" y="0"/>
              <a:chExt cx="288" cy="1200"/>
            </a:xfrm>
            <a:grpFill/>
          </p:grpSpPr>
          <p:sp>
            <p:nvSpPr>
              <p:cNvPr id="234" name="AutoShape 132"/>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35" name="AutoShape 133"/>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25" name="Group 105"/>
            <p:cNvGrpSpPr>
              <a:grpSpLocks/>
            </p:cNvGrpSpPr>
            <p:nvPr/>
          </p:nvGrpSpPr>
          <p:grpSpPr bwMode="auto">
            <a:xfrm rot="-5400000">
              <a:off x="456" y="0"/>
              <a:ext cx="288" cy="1200"/>
              <a:chOff x="0" y="0"/>
              <a:chExt cx="288" cy="1200"/>
            </a:xfrm>
            <a:grpFill/>
          </p:grpSpPr>
          <p:sp>
            <p:nvSpPr>
              <p:cNvPr id="232" name="AutoShape 135"/>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33" name="AutoShape 136"/>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26" name="Group 108"/>
            <p:cNvGrpSpPr>
              <a:grpSpLocks/>
            </p:cNvGrpSpPr>
            <p:nvPr/>
          </p:nvGrpSpPr>
          <p:grpSpPr bwMode="auto">
            <a:xfrm rot="-2700000">
              <a:off x="456" y="0"/>
              <a:ext cx="288" cy="1200"/>
              <a:chOff x="0" y="0"/>
              <a:chExt cx="288" cy="1200"/>
            </a:xfrm>
            <a:grpFill/>
          </p:grpSpPr>
          <p:sp>
            <p:nvSpPr>
              <p:cNvPr id="230" name="AutoShape 138"/>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31" name="AutoShape 139"/>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27" name="Group 111"/>
            <p:cNvGrpSpPr>
              <a:grpSpLocks/>
            </p:cNvGrpSpPr>
            <p:nvPr/>
          </p:nvGrpSpPr>
          <p:grpSpPr bwMode="auto">
            <a:xfrm rot="2700000" flipH="1">
              <a:off x="457" y="0"/>
              <a:ext cx="288" cy="1200"/>
              <a:chOff x="0" y="0"/>
              <a:chExt cx="288" cy="1200"/>
            </a:xfrm>
            <a:grpFill/>
          </p:grpSpPr>
          <p:sp>
            <p:nvSpPr>
              <p:cNvPr id="228" name="AutoShape 141"/>
              <p:cNvSpPr>
                <a:spLocks/>
              </p:cNvSpPr>
              <p:nvPr/>
            </p:nvSpPr>
            <p:spPr bwMode="auto">
              <a:xfrm>
                <a:off x="0" y="983"/>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9" name="AutoShape 142"/>
              <p:cNvSpPr>
                <a:spLocks/>
              </p:cNvSpPr>
              <p:nvPr/>
            </p:nvSpPr>
            <p:spPr bwMode="auto">
              <a:xfrm flipV="1">
                <a:off x="0" y="0"/>
                <a:ext cx="288" cy="217"/>
              </a:xfrm>
              <a:custGeom>
                <a:avLst/>
                <a:gdLst>
                  <a:gd name="T0" fmla="*/ 0 w 21600"/>
                  <a:gd name="T1" fmla="*/ 0 h 21600"/>
                  <a:gd name="T2" fmla="*/ 1 w 21600"/>
                  <a:gd name="T3" fmla="*/ 2 h 21600"/>
                  <a:gd name="T4" fmla="*/ 3 w 21600"/>
                  <a:gd name="T5" fmla="*/ 2 h 21600"/>
                  <a:gd name="T6" fmla="*/ 4 w 21600"/>
                  <a:gd name="T7" fmla="*/ 0 h 21600"/>
                  <a:gd name="T8" fmla="*/ 0 w 21600"/>
                  <a:gd name="T9" fmla="*/ 0 h 21600"/>
                  <a:gd name="T10" fmla="*/ 0 60000 65536"/>
                  <a:gd name="T11" fmla="*/ 0 60000 65536"/>
                  <a:gd name="T12" fmla="*/ 0 60000 65536"/>
                  <a:gd name="T13" fmla="*/ 0 60000 65536"/>
                  <a:gd name="T14" fmla="*/ 0 60000 65536"/>
                  <a:gd name="T15" fmla="*/ 4500 w 21600"/>
                  <a:gd name="T16" fmla="*/ 4479 h 21600"/>
                  <a:gd name="T17" fmla="*/ 17100 w 21600"/>
                  <a:gd name="T18" fmla="*/ 17121 h 21600"/>
                </a:gdLst>
                <a:ahLst/>
                <a:cxnLst>
                  <a:cxn ang="T10">
                    <a:pos x="T0" y="T1"/>
                  </a:cxn>
                  <a:cxn ang="T11">
                    <a:pos x="T2" y="T3"/>
                  </a:cxn>
                  <a:cxn ang="T12">
                    <a:pos x="T4" y="T5"/>
                  </a:cxn>
                  <a:cxn ang="T13">
                    <a:pos x="T6" y="T7"/>
                  </a:cxn>
                  <a:cxn ang="T14">
                    <a:pos x="T8" y="T9"/>
                  </a:cxn>
                </a:cxnLst>
                <a:rect l="T15" t="T16" r="T17" b="T18"/>
                <a:pathLst>
                  <a:path w="21600" h="21600">
                    <a:moveTo>
                      <a:pt x="0" y="0"/>
                    </a:moveTo>
                    <a:lnTo>
                      <a:pt x="5400" y="21600"/>
                    </a:lnTo>
                    <a:lnTo>
                      <a:pt x="16200" y="21600"/>
                    </a:lnTo>
                    <a:lnTo>
                      <a:pt x="2160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
        <p:nvSpPr>
          <p:cNvPr id="236" name="AutoShape 143"/>
          <p:cNvSpPr>
            <a:spLocks noChangeArrowheads="1"/>
          </p:cNvSpPr>
          <p:nvPr/>
        </p:nvSpPr>
        <p:spPr bwMode="auto">
          <a:xfrm>
            <a:off x="1410630" y="1451557"/>
            <a:ext cx="1396590" cy="390607"/>
          </a:xfrm>
          <a:prstGeom prst="roundRect">
            <a:avLst>
              <a:gd name="adj" fmla="val 50000"/>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63500" dir="3187806" algn="ctr" rotWithShape="0">
                    <a:srgbClr val="001D3A"/>
                  </a:outerShdw>
                </a:effectLst>
              </a14:hiddenEffects>
            </a:ext>
          </a:extLst>
        </p:spPr>
        <p:txBody>
          <a:bodyPr wrap="none" lIns="62084" tIns="31042" rIns="62084" bIns="31042"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r>
              <a:rPr lang="zh-CN" altLang="en-US" sz="1400" dirty="0">
                <a:solidFill>
                  <a:schemeClr val="accent1"/>
                </a:solidFill>
                <a:latin typeface="微软雅黑" panose="020B0503020204020204" pitchFamily="34" charset="-122"/>
                <a:ea typeface="微软雅黑" panose="020B0503020204020204" pitchFamily="34" charset="-122"/>
              </a:rPr>
              <a:t>添加段落文字</a:t>
            </a:r>
          </a:p>
        </p:txBody>
      </p:sp>
      <p:sp>
        <p:nvSpPr>
          <p:cNvPr id="237" name="AutoShape 144"/>
          <p:cNvSpPr>
            <a:spLocks noChangeArrowheads="1"/>
          </p:cNvSpPr>
          <p:nvPr/>
        </p:nvSpPr>
        <p:spPr bwMode="auto">
          <a:xfrm>
            <a:off x="2947310" y="1762317"/>
            <a:ext cx="1396590" cy="390607"/>
          </a:xfrm>
          <a:prstGeom prst="roundRect">
            <a:avLst>
              <a:gd name="adj" fmla="val 50000"/>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63500" dir="3187806" algn="ctr" rotWithShape="0">
                    <a:srgbClr val="001D3A"/>
                  </a:outerShdw>
                </a:effectLst>
              </a14:hiddenEffects>
            </a:ext>
          </a:extLst>
        </p:spPr>
        <p:txBody>
          <a:bodyPr wrap="none" lIns="62084" tIns="31042" rIns="62084" bIns="31042"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r>
              <a:rPr lang="zh-CN" altLang="en-US" sz="1400" dirty="0">
                <a:solidFill>
                  <a:schemeClr val="accent1"/>
                </a:solidFill>
                <a:latin typeface="微软雅黑" panose="020B0503020204020204" pitchFamily="34" charset="-122"/>
                <a:ea typeface="微软雅黑" panose="020B0503020204020204" pitchFamily="34" charset="-122"/>
              </a:rPr>
              <a:t>添加段落文字</a:t>
            </a:r>
          </a:p>
        </p:txBody>
      </p:sp>
      <p:sp>
        <p:nvSpPr>
          <p:cNvPr id="238" name="AutoShape 145"/>
          <p:cNvSpPr>
            <a:spLocks noChangeArrowheads="1"/>
          </p:cNvSpPr>
          <p:nvPr/>
        </p:nvSpPr>
        <p:spPr bwMode="auto">
          <a:xfrm>
            <a:off x="4717833" y="3620407"/>
            <a:ext cx="1396590" cy="390607"/>
          </a:xfrm>
          <a:prstGeom prst="roundRect">
            <a:avLst>
              <a:gd name="adj" fmla="val 50000"/>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63500" dir="3187806" algn="ctr" rotWithShape="0">
                    <a:srgbClr val="001D3A"/>
                  </a:outerShdw>
                </a:effectLst>
              </a14:hiddenEffects>
            </a:ext>
          </a:extLst>
        </p:spPr>
        <p:txBody>
          <a:bodyPr wrap="none" lIns="62084" tIns="31042" rIns="62084" bIns="31042"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r>
              <a:rPr lang="zh-CN" altLang="en-US" sz="1400">
                <a:solidFill>
                  <a:schemeClr val="accent1"/>
                </a:solidFill>
                <a:latin typeface="微软雅黑" panose="020B0503020204020204" pitchFamily="34" charset="-122"/>
                <a:ea typeface="微软雅黑" panose="020B0503020204020204" pitchFamily="34" charset="-122"/>
              </a:rPr>
              <a:t>添加段落文字</a:t>
            </a:r>
          </a:p>
        </p:txBody>
      </p:sp>
      <p:sp>
        <p:nvSpPr>
          <p:cNvPr id="239" name="AutoShape 146"/>
          <p:cNvSpPr>
            <a:spLocks noChangeArrowheads="1"/>
          </p:cNvSpPr>
          <p:nvPr/>
        </p:nvSpPr>
        <p:spPr bwMode="auto">
          <a:xfrm>
            <a:off x="6194167" y="1854034"/>
            <a:ext cx="1396590" cy="390607"/>
          </a:xfrm>
          <a:prstGeom prst="roundRect">
            <a:avLst>
              <a:gd name="adj" fmla="val 50000"/>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63500" dir="3187806" algn="ctr" rotWithShape="0">
                    <a:srgbClr val="001D3A"/>
                  </a:outerShdw>
                </a:effectLst>
              </a14:hiddenEffects>
            </a:ext>
          </a:extLst>
        </p:spPr>
        <p:txBody>
          <a:bodyPr wrap="none" lIns="62084" tIns="31042" rIns="62084" bIns="31042"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a:r>
              <a:rPr lang="zh-CN" altLang="en-US" sz="1400" dirty="0">
                <a:solidFill>
                  <a:schemeClr val="accent1"/>
                </a:solidFill>
                <a:latin typeface="微软雅黑" panose="020B0503020204020204" pitchFamily="34" charset="-122"/>
                <a:ea typeface="微软雅黑" panose="020B0503020204020204" pitchFamily="34" charset="-122"/>
              </a:rPr>
              <a:t>添加段落文字</a:t>
            </a:r>
          </a:p>
        </p:txBody>
      </p:sp>
      <p:sp>
        <p:nvSpPr>
          <p:cNvPr id="240" name="Rectangle 147"/>
          <p:cNvSpPr>
            <a:spLocks noChangeArrowheads="1"/>
          </p:cNvSpPr>
          <p:nvPr/>
        </p:nvSpPr>
        <p:spPr bwMode="auto">
          <a:xfrm>
            <a:off x="1535633" y="2217666"/>
            <a:ext cx="989252" cy="7661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2084" tIns="31042" rIns="62084" bIns="31042"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eaLnBrk="1" hangingPunct="1"/>
            <a:r>
              <a:rPr lang="zh-CN" altLang="en-US" sz="9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a:p>
            <a:pPr algn="ctr" eaLnBrk="1" hangingPunct="1"/>
            <a:r>
              <a:rPr lang="zh-CN" altLang="en-US" sz="9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a:p>
            <a:pPr algn="ctr" eaLnBrk="1" hangingPunct="1"/>
            <a:r>
              <a:rPr lang="zh-CN" altLang="en-US" sz="9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p:txBody>
      </p:sp>
      <p:sp>
        <p:nvSpPr>
          <p:cNvPr id="241" name="Rectangle 148"/>
          <p:cNvSpPr>
            <a:spLocks noChangeArrowheads="1"/>
          </p:cNvSpPr>
          <p:nvPr/>
        </p:nvSpPr>
        <p:spPr bwMode="auto">
          <a:xfrm>
            <a:off x="3120806" y="2919035"/>
            <a:ext cx="989252" cy="7661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2084" tIns="31042" rIns="62084" bIns="31042"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eaLnBrk="1" hangingPunct="1"/>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a:p>
            <a:pPr algn="ctr" eaLnBrk="1" hangingPunct="1"/>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a:p>
            <a:pPr algn="ctr" eaLnBrk="1" hangingPunct="1"/>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p:txBody>
      </p:sp>
      <p:sp>
        <p:nvSpPr>
          <p:cNvPr id="242" name="Rectangle 149"/>
          <p:cNvSpPr>
            <a:spLocks noChangeArrowheads="1"/>
          </p:cNvSpPr>
          <p:nvPr/>
        </p:nvSpPr>
        <p:spPr bwMode="auto">
          <a:xfrm>
            <a:off x="4875165" y="2157240"/>
            <a:ext cx="989252" cy="7661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2084" tIns="31042" rIns="62084" bIns="31042"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eaLnBrk="1" hangingPunct="1"/>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a:p>
            <a:pPr algn="ctr" eaLnBrk="1" hangingPunct="1"/>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a:p>
            <a:pPr algn="ctr" eaLnBrk="1" hangingPunct="1"/>
            <a:r>
              <a:rPr lang="zh-CN" altLang="en-US" sz="12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p:txBody>
      </p:sp>
      <p:sp>
        <p:nvSpPr>
          <p:cNvPr id="243" name="Rectangle 150"/>
          <p:cNvSpPr>
            <a:spLocks noChangeArrowheads="1"/>
          </p:cNvSpPr>
          <p:nvPr/>
        </p:nvSpPr>
        <p:spPr bwMode="auto">
          <a:xfrm>
            <a:off x="6407536" y="2783078"/>
            <a:ext cx="989252" cy="7661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2084" tIns="31042" rIns="62084" bIns="31042" anchor="ctr"/>
          <a:lstStyle>
            <a:lvl1pPr eaLnBrk="0" hangingPunct="0">
              <a:defRPr sz="2800" b="1">
                <a:solidFill>
                  <a:schemeClr val="tx1"/>
                </a:solidFill>
                <a:latin typeface="Arial" pitchFamily="34" charset="0"/>
                <a:ea typeface="宋体" pitchFamily="2" charset="-122"/>
              </a:defRPr>
            </a:lvl1pPr>
            <a:lvl2pPr marL="742950" indent="-285750" eaLnBrk="0" hangingPunct="0">
              <a:defRPr sz="2800" b="1">
                <a:solidFill>
                  <a:schemeClr val="tx1"/>
                </a:solidFill>
                <a:latin typeface="Arial" pitchFamily="34" charset="0"/>
                <a:ea typeface="宋体" pitchFamily="2" charset="-122"/>
              </a:defRPr>
            </a:lvl2pPr>
            <a:lvl3pPr marL="1143000" indent="-228600" eaLnBrk="0" hangingPunct="0">
              <a:defRPr sz="2800" b="1">
                <a:solidFill>
                  <a:schemeClr val="tx1"/>
                </a:solidFill>
                <a:latin typeface="Arial" pitchFamily="34" charset="0"/>
                <a:ea typeface="宋体" pitchFamily="2" charset="-122"/>
              </a:defRPr>
            </a:lvl3pPr>
            <a:lvl4pPr marL="1600200" indent="-228600" eaLnBrk="0" hangingPunct="0">
              <a:defRPr sz="2800" b="1">
                <a:solidFill>
                  <a:schemeClr val="tx1"/>
                </a:solidFill>
                <a:latin typeface="Arial" pitchFamily="34" charset="0"/>
                <a:ea typeface="宋体" pitchFamily="2" charset="-122"/>
              </a:defRPr>
            </a:lvl4pPr>
            <a:lvl5pPr marL="2057400" indent="-228600" eaLnBrk="0" hangingPunct="0">
              <a:defRPr sz="2800" b="1">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2800" b="1">
                <a:solidFill>
                  <a:schemeClr val="tx1"/>
                </a:solidFill>
                <a:latin typeface="Arial" pitchFamily="34" charset="0"/>
                <a:ea typeface="宋体" pitchFamily="2" charset="-122"/>
              </a:defRPr>
            </a:lvl9pPr>
          </a:lstStyle>
          <a:p>
            <a:pPr algn="ctr" eaLnBrk="1" hangingPunct="1"/>
            <a:r>
              <a:rPr lang="zh-CN" altLang="en-US" sz="9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a:p>
            <a:pPr algn="ctr" eaLnBrk="1" hangingPunct="1"/>
            <a:r>
              <a:rPr lang="zh-CN" altLang="en-US" sz="9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a:p>
            <a:pPr algn="ctr" eaLnBrk="1" hangingPunct="1"/>
            <a:r>
              <a:rPr lang="zh-CN" altLang="en-US" sz="900" b="0" dirty="0">
                <a:solidFill>
                  <a:schemeClr val="tx1">
                    <a:lumMod val="85000"/>
                    <a:lumOff val="15000"/>
                  </a:schemeClr>
                </a:solidFill>
                <a:latin typeface="微软雅黑" panose="020B0503020204020204" pitchFamily="34" charset="-122"/>
                <a:ea typeface="微软雅黑" panose="020B0503020204020204" pitchFamily="34" charset="-122"/>
              </a:rPr>
              <a:t>点击添加文本</a:t>
            </a:r>
          </a:p>
        </p:txBody>
      </p:sp>
      <p:sp>
        <p:nvSpPr>
          <p:cNvPr id="122" name="TextBox 121"/>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123" name="TextBox 122"/>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1035016057"/>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p:cTn id="7" dur="300" fill="hold"/>
                                        <p:tgtEl>
                                          <p:spTgt spid="124"/>
                                        </p:tgtEl>
                                        <p:attrNameLst>
                                          <p:attrName>ppt_w</p:attrName>
                                        </p:attrNameLst>
                                      </p:cBhvr>
                                      <p:tavLst>
                                        <p:tav tm="0">
                                          <p:val>
                                            <p:fltVal val="0"/>
                                          </p:val>
                                        </p:tav>
                                        <p:tav tm="100000">
                                          <p:val>
                                            <p:strVal val="#ppt_w"/>
                                          </p:val>
                                        </p:tav>
                                      </p:tavLst>
                                    </p:anim>
                                    <p:anim calcmode="lin" valueType="num">
                                      <p:cBhvr>
                                        <p:cTn id="8" dur="300" fill="hold"/>
                                        <p:tgtEl>
                                          <p:spTgt spid="124"/>
                                        </p:tgtEl>
                                        <p:attrNameLst>
                                          <p:attrName>ppt_h</p:attrName>
                                        </p:attrNameLst>
                                      </p:cBhvr>
                                      <p:tavLst>
                                        <p:tav tm="0">
                                          <p:val>
                                            <p:fltVal val="0"/>
                                          </p:val>
                                        </p:tav>
                                        <p:tav tm="100000">
                                          <p:val>
                                            <p:strVal val="#ppt_h"/>
                                          </p:val>
                                        </p:tav>
                                      </p:tavLst>
                                    </p:anim>
                                  </p:childTnLst>
                                </p:cTn>
                              </p:par>
                              <p:par>
                                <p:cTn id="9" presetID="1" presetClass="entr" presetSubtype="0" fill="hold" nodeType="withEffect">
                                  <p:stCondLst>
                                    <p:cond delay="300"/>
                                  </p:stCondLst>
                                  <p:childTnLst>
                                    <p:set>
                                      <p:cBhvr>
                                        <p:cTn id="10" dur="1" fill="hold">
                                          <p:stCondLst>
                                            <p:cond delay="0"/>
                                          </p:stCondLst>
                                        </p:cTn>
                                        <p:tgtEl>
                                          <p:spTgt spid="138"/>
                                        </p:tgtEl>
                                        <p:attrNameLst>
                                          <p:attrName>style.visibility</p:attrName>
                                        </p:attrNameLst>
                                      </p:cBhvr>
                                      <p:to>
                                        <p:strVal val="visible"/>
                                      </p:to>
                                    </p:set>
                                  </p:childTnLst>
                                </p:cTn>
                              </p:par>
                              <p:par>
                                <p:cTn id="11" presetID="6" presetClass="emph" presetSubtype="0" fill="hold" nodeType="withEffect">
                                  <p:stCondLst>
                                    <p:cond delay="300"/>
                                  </p:stCondLst>
                                  <p:childTnLst>
                                    <p:animScale>
                                      <p:cBhvr>
                                        <p:cTn id="12" dur="200" fill="hold"/>
                                        <p:tgtEl>
                                          <p:spTgt spid="138"/>
                                        </p:tgtEl>
                                      </p:cBhvr>
                                      <p:by x="150000" y="150000"/>
                                    </p:animScale>
                                  </p:childTnLst>
                                </p:cTn>
                              </p:par>
                              <p:par>
                                <p:cTn id="13" presetID="10" presetClass="exit" presetSubtype="0" fill="hold" nodeType="withEffect">
                                  <p:stCondLst>
                                    <p:cond delay="300"/>
                                  </p:stCondLst>
                                  <p:childTnLst>
                                    <p:animEffect transition="out" filter="fade">
                                      <p:cBhvr>
                                        <p:cTn id="14" dur="200"/>
                                        <p:tgtEl>
                                          <p:spTgt spid="138"/>
                                        </p:tgtEl>
                                      </p:cBhvr>
                                    </p:animEffect>
                                    <p:set>
                                      <p:cBhvr>
                                        <p:cTn id="15" dur="1" fill="hold">
                                          <p:stCondLst>
                                            <p:cond delay="199"/>
                                          </p:stCondLst>
                                        </p:cTn>
                                        <p:tgtEl>
                                          <p:spTgt spid="138"/>
                                        </p:tgtEl>
                                        <p:attrNameLst>
                                          <p:attrName>style.visibility</p:attrName>
                                        </p:attrNameLst>
                                      </p:cBhvr>
                                      <p:to>
                                        <p:strVal val="hidden"/>
                                      </p:to>
                                    </p:set>
                                  </p:childTnLst>
                                </p:cTn>
                              </p:par>
                            </p:childTnLst>
                          </p:cTn>
                        </p:par>
                        <p:par>
                          <p:cTn id="16" fill="hold">
                            <p:stCondLst>
                              <p:cond delay="500"/>
                            </p:stCondLst>
                            <p:childTnLst>
                              <p:par>
                                <p:cTn id="17" presetID="23" presetClass="entr" presetSubtype="16"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 calcmode="lin" valueType="num">
                                      <p:cBhvr>
                                        <p:cTn id="19" dur="300" fill="hold"/>
                                        <p:tgtEl>
                                          <p:spTgt spid="152"/>
                                        </p:tgtEl>
                                        <p:attrNameLst>
                                          <p:attrName>ppt_w</p:attrName>
                                        </p:attrNameLst>
                                      </p:cBhvr>
                                      <p:tavLst>
                                        <p:tav tm="0">
                                          <p:val>
                                            <p:fltVal val="0"/>
                                          </p:val>
                                        </p:tav>
                                        <p:tav tm="100000">
                                          <p:val>
                                            <p:strVal val="#ppt_w"/>
                                          </p:val>
                                        </p:tav>
                                      </p:tavLst>
                                    </p:anim>
                                    <p:anim calcmode="lin" valueType="num">
                                      <p:cBhvr>
                                        <p:cTn id="20" dur="300" fill="hold"/>
                                        <p:tgtEl>
                                          <p:spTgt spid="152"/>
                                        </p:tgtEl>
                                        <p:attrNameLst>
                                          <p:attrName>ppt_h</p:attrName>
                                        </p:attrNameLst>
                                      </p:cBhvr>
                                      <p:tavLst>
                                        <p:tav tm="0">
                                          <p:val>
                                            <p:fltVal val="0"/>
                                          </p:val>
                                        </p:tav>
                                        <p:tav tm="100000">
                                          <p:val>
                                            <p:strVal val="#ppt_h"/>
                                          </p:val>
                                        </p:tav>
                                      </p:tavLst>
                                    </p:anim>
                                  </p:childTnLst>
                                </p:cTn>
                              </p:par>
                              <p:par>
                                <p:cTn id="21" presetID="1" presetClass="entr" presetSubtype="0" fill="hold" nodeType="withEffect">
                                  <p:stCondLst>
                                    <p:cond delay="300"/>
                                  </p:stCondLst>
                                  <p:childTnLst>
                                    <p:set>
                                      <p:cBhvr>
                                        <p:cTn id="22" dur="1" fill="hold">
                                          <p:stCondLst>
                                            <p:cond delay="0"/>
                                          </p:stCondLst>
                                        </p:cTn>
                                        <p:tgtEl>
                                          <p:spTgt spid="166"/>
                                        </p:tgtEl>
                                        <p:attrNameLst>
                                          <p:attrName>style.visibility</p:attrName>
                                        </p:attrNameLst>
                                      </p:cBhvr>
                                      <p:to>
                                        <p:strVal val="visible"/>
                                      </p:to>
                                    </p:set>
                                  </p:childTnLst>
                                </p:cTn>
                              </p:par>
                              <p:par>
                                <p:cTn id="23" presetID="6" presetClass="emph" presetSubtype="0" fill="hold" nodeType="withEffect">
                                  <p:stCondLst>
                                    <p:cond delay="300"/>
                                  </p:stCondLst>
                                  <p:childTnLst>
                                    <p:animScale>
                                      <p:cBhvr>
                                        <p:cTn id="24" dur="200" fill="hold"/>
                                        <p:tgtEl>
                                          <p:spTgt spid="166"/>
                                        </p:tgtEl>
                                      </p:cBhvr>
                                      <p:by x="150000" y="150000"/>
                                    </p:animScale>
                                  </p:childTnLst>
                                </p:cTn>
                              </p:par>
                              <p:par>
                                <p:cTn id="25" presetID="10" presetClass="exit" presetSubtype="0" fill="hold" nodeType="withEffect">
                                  <p:stCondLst>
                                    <p:cond delay="300"/>
                                  </p:stCondLst>
                                  <p:childTnLst>
                                    <p:animEffect transition="out" filter="fade">
                                      <p:cBhvr>
                                        <p:cTn id="26" dur="200"/>
                                        <p:tgtEl>
                                          <p:spTgt spid="166"/>
                                        </p:tgtEl>
                                      </p:cBhvr>
                                    </p:animEffect>
                                    <p:set>
                                      <p:cBhvr>
                                        <p:cTn id="27" dur="1" fill="hold">
                                          <p:stCondLst>
                                            <p:cond delay="199"/>
                                          </p:stCondLst>
                                        </p:cTn>
                                        <p:tgtEl>
                                          <p:spTgt spid="166"/>
                                        </p:tgtEl>
                                        <p:attrNameLst>
                                          <p:attrName>style.visibility</p:attrName>
                                        </p:attrNameLst>
                                      </p:cBhvr>
                                      <p:to>
                                        <p:strVal val="hidden"/>
                                      </p:to>
                                    </p:set>
                                  </p:childTnLst>
                                </p:cTn>
                              </p:par>
                            </p:childTnLst>
                          </p:cTn>
                        </p:par>
                        <p:par>
                          <p:cTn id="28" fill="hold">
                            <p:stCondLst>
                              <p:cond delay="1000"/>
                            </p:stCondLst>
                            <p:childTnLst>
                              <p:par>
                                <p:cTn id="29" presetID="23" presetClass="entr" presetSubtype="16" fill="hold" nodeType="afterEffect">
                                  <p:stCondLst>
                                    <p:cond delay="0"/>
                                  </p:stCondLst>
                                  <p:childTnLst>
                                    <p:set>
                                      <p:cBhvr>
                                        <p:cTn id="30" dur="1" fill="hold">
                                          <p:stCondLst>
                                            <p:cond delay="0"/>
                                          </p:stCondLst>
                                        </p:cTn>
                                        <p:tgtEl>
                                          <p:spTgt spid="180"/>
                                        </p:tgtEl>
                                        <p:attrNameLst>
                                          <p:attrName>style.visibility</p:attrName>
                                        </p:attrNameLst>
                                      </p:cBhvr>
                                      <p:to>
                                        <p:strVal val="visible"/>
                                      </p:to>
                                    </p:set>
                                    <p:anim calcmode="lin" valueType="num">
                                      <p:cBhvr>
                                        <p:cTn id="31" dur="300" fill="hold"/>
                                        <p:tgtEl>
                                          <p:spTgt spid="180"/>
                                        </p:tgtEl>
                                        <p:attrNameLst>
                                          <p:attrName>ppt_w</p:attrName>
                                        </p:attrNameLst>
                                      </p:cBhvr>
                                      <p:tavLst>
                                        <p:tav tm="0">
                                          <p:val>
                                            <p:fltVal val="0"/>
                                          </p:val>
                                        </p:tav>
                                        <p:tav tm="100000">
                                          <p:val>
                                            <p:strVal val="#ppt_w"/>
                                          </p:val>
                                        </p:tav>
                                      </p:tavLst>
                                    </p:anim>
                                    <p:anim calcmode="lin" valueType="num">
                                      <p:cBhvr>
                                        <p:cTn id="32" dur="300" fill="hold"/>
                                        <p:tgtEl>
                                          <p:spTgt spid="180"/>
                                        </p:tgtEl>
                                        <p:attrNameLst>
                                          <p:attrName>ppt_h</p:attrName>
                                        </p:attrNameLst>
                                      </p:cBhvr>
                                      <p:tavLst>
                                        <p:tav tm="0">
                                          <p:val>
                                            <p:fltVal val="0"/>
                                          </p:val>
                                        </p:tav>
                                        <p:tav tm="100000">
                                          <p:val>
                                            <p:strVal val="#ppt_h"/>
                                          </p:val>
                                        </p:tav>
                                      </p:tavLst>
                                    </p:anim>
                                  </p:childTnLst>
                                </p:cTn>
                              </p:par>
                              <p:par>
                                <p:cTn id="33" presetID="1" presetClass="entr" presetSubtype="0" fill="hold" nodeType="withEffect">
                                  <p:stCondLst>
                                    <p:cond delay="300"/>
                                  </p:stCondLst>
                                  <p:childTnLst>
                                    <p:set>
                                      <p:cBhvr>
                                        <p:cTn id="34" dur="1" fill="hold">
                                          <p:stCondLst>
                                            <p:cond delay="0"/>
                                          </p:stCondLst>
                                        </p:cTn>
                                        <p:tgtEl>
                                          <p:spTgt spid="194"/>
                                        </p:tgtEl>
                                        <p:attrNameLst>
                                          <p:attrName>style.visibility</p:attrName>
                                        </p:attrNameLst>
                                      </p:cBhvr>
                                      <p:to>
                                        <p:strVal val="visible"/>
                                      </p:to>
                                    </p:set>
                                  </p:childTnLst>
                                </p:cTn>
                              </p:par>
                              <p:par>
                                <p:cTn id="35" presetID="6" presetClass="emph" presetSubtype="0" fill="hold" nodeType="withEffect">
                                  <p:stCondLst>
                                    <p:cond delay="300"/>
                                  </p:stCondLst>
                                  <p:childTnLst>
                                    <p:animScale>
                                      <p:cBhvr>
                                        <p:cTn id="36" dur="200" fill="hold"/>
                                        <p:tgtEl>
                                          <p:spTgt spid="194"/>
                                        </p:tgtEl>
                                      </p:cBhvr>
                                      <p:by x="150000" y="150000"/>
                                    </p:animScale>
                                  </p:childTnLst>
                                </p:cTn>
                              </p:par>
                              <p:par>
                                <p:cTn id="37" presetID="10" presetClass="exit" presetSubtype="0" fill="hold" nodeType="withEffect">
                                  <p:stCondLst>
                                    <p:cond delay="300"/>
                                  </p:stCondLst>
                                  <p:childTnLst>
                                    <p:animEffect transition="out" filter="fade">
                                      <p:cBhvr>
                                        <p:cTn id="38" dur="200"/>
                                        <p:tgtEl>
                                          <p:spTgt spid="194"/>
                                        </p:tgtEl>
                                      </p:cBhvr>
                                    </p:animEffect>
                                    <p:set>
                                      <p:cBhvr>
                                        <p:cTn id="39" dur="1" fill="hold">
                                          <p:stCondLst>
                                            <p:cond delay="199"/>
                                          </p:stCondLst>
                                        </p:cTn>
                                        <p:tgtEl>
                                          <p:spTgt spid="194"/>
                                        </p:tgtEl>
                                        <p:attrNameLst>
                                          <p:attrName>style.visibility</p:attrName>
                                        </p:attrNameLst>
                                      </p:cBhvr>
                                      <p:to>
                                        <p:strVal val="hidden"/>
                                      </p:to>
                                    </p:set>
                                  </p:childTnLst>
                                </p:cTn>
                              </p:par>
                            </p:childTnLst>
                          </p:cTn>
                        </p:par>
                        <p:par>
                          <p:cTn id="40" fill="hold">
                            <p:stCondLst>
                              <p:cond delay="1500"/>
                            </p:stCondLst>
                            <p:childTnLst>
                              <p:par>
                                <p:cTn id="41" presetID="23" presetClass="entr" presetSubtype="16" fill="hold" nodeType="afterEffect">
                                  <p:stCondLst>
                                    <p:cond delay="0"/>
                                  </p:stCondLst>
                                  <p:childTnLst>
                                    <p:set>
                                      <p:cBhvr>
                                        <p:cTn id="42" dur="1" fill="hold">
                                          <p:stCondLst>
                                            <p:cond delay="0"/>
                                          </p:stCondLst>
                                        </p:cTn>
                                        <p:tgtEl>
                                          <p:spTgt spid="208"/>
                                        </p:tgtEl>
                                        <p:attrNameLst>
                                          <p:attrName>style.visibility</p:attrName>
                                        </p:attrNameLst>
                                      </p:cBhvr>
                                      <p:to>
                                        <p:strVal val="visible"/>
                                      </p:to>
                                    </p:set>
                                    <p:anim calcmode="lin" valueType="num">
                                      <p:cBhvr>
                                        <p:cTn id="43" dur="300" fill="hold"/>
                                        <p:tgtEl>
                                          <p:spTgt spid="208"/>
                                        </p:tgtEl>
                                        <p:attrNameLst>
                                          <p:attrName>ppt_w</p:attrName>
                                        </p:attrNameLst>
                                      </p:cBhvr>
                                      <p:tavLst>
                                        <p:tav tm="0">
                                          <p:val>
                                            <p:fltVal val="0"/>
                                          </p:val>
                                        </p:tav>
                                        <p:tav tm="100000">
                                          <p:val>
                                            <p:strVal val="#ppt_w"/>
                                          </p:val>
                                        </p:tav>
                                      </p:tavLst>
                                    </p:anim>
                                    <p:anim calcmode="lin" valueType="num">
                                      <p:cBhvr>
                                        <p:cTn id="44" dur="300" fill="hold"/>
                                        <p:tgtEl>
                                          <p:spTgt spid="208"/>
                                        </p:tgtEl>
                                        <p:attrNameLst>
                                          <p:attrName>ppt_h</p:attrName>
                                        </p:attrNameLst>
                                      </p:cBhvr>
                                      <p:tavLst>
                                        <p:tav tm="0">
                                          <p:val>
                                            <p:fltVal val="0"/>
                                          </p:val>
                                        </p:tav>
                                        <p:tav tm="100000">
                                          <p:val>
                                            <p:strVal val="#ppt_h"/>
                                          </p:val>
                                        </p:tav>
                                      </p:tavLst>
                                    </p:anim>
                                  </p:childTnLst>
                                </p:cTn>
                              </p:par>
                              <p:par>
                                <p:cTn id="45" presetID="1" presetClass="entr" presetSubtype="0" fill="hold" nodeType="withEffect">
                                  <p:stCondLst>
                                    <p:cond delay="300"/>
                                  </p:stCondLst>
                                  <p:childTnLst>
                                    <p:set>
                                      <p:cBhvr>
                                        <p:cTn id="46" dur="1" fill="hold">
                                          <p:stCondLst>
                                            <p:cond delay="0"/>
                                          </p:stCondLst>
                                        </p:cTn>
                                        <p:tgtEl>
                                          <p:spTgt spid="222"/>
                                        </p:tgtEl>
                                        <p:attrNameLst>
                                          <p:attrName>style.visibility</p:attrName>
                                        </p:attrNameLst>
                                      </p:cBhvr>
                                      <p:to>
                                        <p:strVal val="visible"/>
                                      </p:to>
                                    </p:set>
                                  </p:childTnLst>
                                </p:cTn>
                              </p:par>
                              <p:par>
                                <p:cTn id="47" presetID="6" presetClass="emph" presetSubtype="0" fill="hold" nodeType="withEffect">
                                  <p:stCondLst>
                                    <p:cond delay="300"/>
                                  </p:stCondLst>
                                  <p:childTnLst>
                                    <p:animScale>
                                      <p:cBhvr>
                                        <p:cTn id="48" dur="200" fill="hold"/>
                                        <p:tgtEl>
                                          <p:spTgt spid="222"/>
                                        </p:tgtEl>
                                      </p:cBhvr>
                                      <p:by x="150000" y="150000"/>
                                    </p:animScale>
                                  </p:childTnLst>
                                </p:cTn>
                              </p:par>
                              <p:par>
                                <p:cTn id="49" presetID="10" presetClass="exit" presetSubtype="0" fill="hold" nodeType="withEffect">
                                  <p:stCondLst>
                                    <p:cond delay="300"/>
                                  </p:stCondLst>
                                  <p:childTnLst>
                                    <p:animEffect transition="out" filter="fade">
                                      <p:cBhvr>
                                        <p:cTn id="50" dur="200"/>
                                        <p:tgtEl>
                                          <p:spTgt spid="222"/>
                                        </p:tgtEl>
                                      </p:cBhvr>
                                    </p:animEffect>
                                    <p:set>
                                      <p:cBhvr>
                                        <p:cTn id="51" dur="1" fill="hold">
                                          <p:stCondLst>
                                            <p:cond delay="199"/>
                                          </p:stCondLst>
                                        </p:cTn>
                                        <p:tgtEl>
                                          <p:spTgt spid="222"/>
                                        </p:tgtEl>
                                        <p:attrNameLst>
                                          <p:attrName>style.visibility</p:attrName>
                                        </p:attrNameLst>
                                      </p:cBhvr>
                                      <p:to>
                                        <p:strVal val="hidden"/>
                                      </p:to>
                                    </p:set>
                                  </p:childTnLst>
                                </p:cTn>
                              </p:par>
                            </p:childTnLst>
                          </p:cTn>
                        </p:par>
                        <p:par>
                          <p:cTn id="52" fill="hold">
                            <p:stCondLst>
                              <p:cond delay="2000"/>
                            </p:stCondLst>
                            <p:childTnLst>
                              <p:par>
                                <p:cTn id="53" presetID="8" presetClass="emph" presetSubtype="0" fill="hold" nodeType="afterEffect">
                                  <p:stCondLst>
                                    <p:cond delay="0"/>
                                  </p:stCondLst>
                                  <p:childTnLst>
                                    <p:animRot by="-43199941">
                                      <p:cBhvr>
                                        <p:cTn id="54" dur="2000" fill="hold"/>
                                        <p:tgtEl>
                                          <p:spTgt spid="124"/>
                                        </p:tgtEl>
                                        <p:attrNameLst>
                                          <p:attrName>r</p:attrName>
                                        </p:attrNameLst>
                                      </p:cBhvr>
                                    </p:animRot>
                                  </p:childTnLst>
                                </p:cTn>
                              </p:par>
                              <p:par>
                                <p:cTn id="55" presetID="8" presetClass="emph" presetSubtype="0" fill="hold" nodeType="withEffect">
                                  <p:stCondLst>
                                    <p:cond delay="0"/>
                                  </p:stCondLst>
                                  <p:childTnLst>
                                    <p:animRot by="-43199941">
                                      <p:cBhvr>
                                        <p:cTn id="56" dur="2000" fill="hold"/>
                                        <p:tgtEl>
                                          <p:spTgt spid="152"/>
                                        </p:tgtEl>
                                        <p:attrNameLst>
                                          <p:attrName>r</p:attrName>
                                        </p:attrNameLst>
                                      </p:cBhvr>
                                    </p:animRot>
                                  </p:childTnLst>
                                </p:cTn>
                              </p:par>
                              <p:par>
                                <p:cTn id="57" presetID="8" presetClass="emph" presetSubtype="0" fill="hold" nodeType="withEffect">
                                  <p:stCondLst>
                                    <p:cond delay="0"/>
                                  </p:stCondLst>
                                  <p:childTnLst>
                                    <p:animRot by="-43199941">
                                      <p:cBhvr>
                                        <p:cTn id="58" dur="2000" fill="hold"/>
                                        <p:tgtEl>
                                          <p:spTgt spid="180"/>
                                        </p:tgtEl>
                                        <p:attrNameLst>
                                          <p:attrName>r</p:attrName>
                                        </p:attrNameLst>
                                      </p:cBhvr>
                                    </p:animRot>
                                  </p:childTnLst>
                                </p:cTn>
                              </p:par>
                              <p:par>
                                <p:cTn id="59" presetID="8" presetClass="emph" presetSubtype="0" fill="hold" nodeType="withEffect">
                                  <p:stCondLst>
                                    <p:cond delay="0"/>
                                  </p:stCondLst>
                                  <p:childTnLst>
                                    <p:animRot by="-43199941">
                                      <p:cBhvr>
                                        <p:cTn id="60" dur="2000" fill="hold"/>
                                        <p:tgtEl>
                                          <p:spTgt spid="208"/>
                                        </p:tgtEl>
                                        <p:attrNameLst>
                                          <p:attrName>r</p:attrName>
                                        </p:attrNameLst>
                                      </p:cBhvr>
                                    </p:animRot>
                                  </p:childTnLst>
                                </p:cTn>
                              </p:par>
                              <p:par>
                                <p:cTn id="61" presetID="42" presetClass="entr" presetSubtype="0" fill="hold" grpId="0" nodeType="withEffect">
                                  <p:stCondLst>
                                    <p:cond delay="1000"/>
                                  </p:stCondLst>
                                  <p:childTnLst>
                                    <p:set>
                                      <p:cBhvr>
                                        <p:cTn id="62" dur="1" fill="hold">
                                          <p:stCondLst>
                                            <p:cond delay="0"/>
                                          </p:stCondLst>
                                        </p:cTn>
                                        <p:tgtEl>
                                          <p:spTgt spid="236"/>
                                        </p:tgtEl>
                                        <p:attrNameLst>
                                          <p:attrName>style.visibility</p:attrName>
                                        </p:attrNameLst>
                                      </p:cBhvr>
                                      <p:to>
                                        <p:strVal val="visible"/>
                                      </p:to>
                                    </p:set>
                                    <p:animEffect transition="in" filter="fade">
                                      <p:cBhvr>
                                        <p:cTn id="63" dur="1000"/>
                                        <p:tgtEl>
                                          <p:spTgt spid="236"/>
                                        </p:tgtEl>
                                      </p:cBhvr>
                                    </p:animEffect>
                                    <p:anim calcmode="lin" valueType="num">
                                      <p:cBhvr>
                                        <p:cTn id="64" dur="1000" fill="hold"/>
                                        <p:tgtEl>
                                          <p:spTgt spid="236"/>
                                        </p:tgtEl>
                                        <p:attrNameLst>
                                          <p:attrName>ppt_x</p:attrName>
                                        </p:attrNameLst>
                                      </p:cBhvr>
                                      <p:tavLst>
                                        <p:tav tm="0">
                                          <p:val>
                                            <p:strVal val="#ppt_x"/>
                                          </p:val>
                                        </p:tav>
                                        <p:tav tm="100000">
                                          <p:val>
                                            <p:strVal val="#ppt_x"/>
                                          </p:val>
                                        </p:tav>
                                      </p:tavLst>
                                    </p:anim>
                                    <p:anim calcmode="lin" valueType="num">
                                      <p:cBhvr>
                                        <p:cTn id="65" dur="1000" fill="hold"/>
                                        <p:tgtEl>
                                          <p:spTgt spid="23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1000"/>
                                  </p:stCondLst>
                                  <p:childTnLst>
                                    <p:set>
                                      <p:cBhvr>
                                        <p:cTn id="67" dur="1" fill="hold">
                                          <p:stCondLst>
                                            <p:cond delay="0"/>
                                          </p:stCondLst>
                                        </p:cTn>
                                        <p:tgtEl>
                                          <p:spTgt spid="237"/>
                                        </p:tgtEl>
                                        <p:attrNameLst>
                                          <p:attrName>style.visibility</p:attrName>
                                        </p:attrNameLst>
                                      </p:cBhvr>
                                      <p:to>
                                        <p:strVal val="visible"/>
                                      </p:to>
                                    </p:set>
                                    <p:animEffect transition="in" filter="fade">
                                      <p:cBhvr>
                                        <p:cTn id="68" dur="1000"/>
                                        <p:tgtEl>
                                          <p:spTgt spid="237"/>
                                        </p:tgtEl>
                                      </p:cBhvr>
                                    </p:animEffect>
                                    <p:anim calcmode="lin" valueType="num">
                                      <p:cBhvr>
                                        <p:cTn id="69" dur="1000" fill="hold"/>
                                        <p:tgtEl>
                                          <p:spTgt spid="237"/>
                                        </p:tgtEl>
                                        <p:attrNameLst>
                                          <p:attrName>ppt_x</p:attrName>
                                        </p:attrNameLst>
                                      </p:cBhvr>
                                      <p:tavLst>
                                        <p:tav tm="0">
                                          <p:val>
                                            <p:strVal val="#ppt_x"/>
                                          </p:val>
                                        </p:tav>
                                        <p:tav tm="100000">
                                          <p:val>
                                            <p:strVal val="#ppt_x"/>
                                          </p:val>
                                        </p:tav>
                                      </p:tavLst>
                                    </p:anim>
                                    <p:anim calcmode="lin" valueType="num">
                                      <p:cBhvr>
                                        <p:cTn id="70" dur="1000" fill="hold"/>
                                        <p:tgtEl>
                                          <p:spTgt spid="237"/>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1000"/>
                                  </p:stCondLst>
                                  <p:childTnLst>
                                    <p:set>
                                      <p:cBhvr>
                                        <p:cTn id="72" dur="1" fill="hold">
                                          <p:stCondLst>
                                            <p:cond delay="0"/>
                                          </p:stCondLst>
                                        </p:cTn>
                                        <p:tgtEl>
                                          <p:spTgt spid="238"/>
                                        </p:tgtEl>
                                        <p:attrNameLst>
                                          <p:attrName>style.visibility</p:attrName>
                                        </p:attrNameLst>
                                      </p:cBhvr>
                                      <p:to>
                                        <p:strVal val="visible"/>
                                      </p:to>
                                    </p:set>
                                    <p:animEffect transition="in" filter="fade">
                                      <p:cBhvr>
                                        <p:cTn id="73" dur="1000"/>
                                        <p:tgtEl>
                                          <p:spTgt spid="238"/>
                                        </p:tgtEl>
                                      </p:cBhvr>
                                    </p:animEffect>
                                    <p:anim calcmode="lin" valueType="num">
                                      <p:cBhvr>
                                        <p:cTn id="74" dur="1000" fill="hold"/>
                                        <p:tgtEl>
                                          <p:spTgt spid="238"/>
                                        </p:tgtEl>
                                        <p:attrNameLst>
                                          <p:attrName>ppt_x</p:attrName>
                                        </p:attrNameLst>
                                      </p:cBhvr>
                                      <p:tavLst>
                                        <p:tav tm="0">
                                          <p:val>
                                            <p:strVal val="#ppt_x"/>
                                          </p:val>
                                        </p:tav>
                                        <p:tav tm="100000">
                                          <p:val>
                                            <p:strVal val="#ppt_x"/>
                                          </p:val>
                                        </p:tav>
                                      </p:tavLst>
                                    </p:anim>
                                    <p:anim calcmode="lin" valueType="num">
                                      <p:cBhvr>
                                        <p:cTn id="75" dur="1000" fill="hold"/>
                                        <p:tgtEl>
                                          <p:spTgt spid="23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1000"/>
                                  </p:stCondLst>
                                  <p:childTnLst>
                                    <p:set>
                                      <p:cBhvr>
                                        <p:cTn id="77" dur="1" fill="hold">
                                          <p:stCondLst>
                                            <p:cond delay="0"/>
                                          </p:stCondLst>
                                        </p:cTn>
                                        <p:tgtEl>
                                          <p:spTgt spid="239"/>
                                        </p:tgtEl>
                                        <p:attrNameLst>
                                          <p:attrName>style.visibility</p:attrName>
                                        </p:attrNameLst>
                                      </p:cBhvr>
                                      <p:to>
                                        <p:strVal val="visible"/>
                                      </p:to>
                                    </p:set>
                                    <p:animEffect transition="in" filter="fade">
                                      <p:cBhvr>
                                        <p:cTn id="78" dur="1000"/>
                                        <p:tgtEl>
                                          <p:spTgt spid="239"/>
                                        </p:tgtEl>
                                      </p:cBhvr>
                                    </p:animEffect>
                                    <p:anim calcmode="lin" valueType="num">
                                      <p:cBhvr>
                                        <p:cTn id="79" dur="1000" fill="hold"/>
                                        <p:tgtEl>
                                          <p:spTgt spid="239"/>
                                        </p:tgtEl>
                                        <p:attrNameLst>
                                          <p:attrName>ppt_x</p:attrName>
                                        </p:attrNameLst>
                                      </p:cBhvr>
                                      <p:tavLst>
                                        <p:tav tm="0">
                                          <p:val>
                                            <p:strVal val="#ppt_x"/>
                                          </p:val>
                                        </p:tav>
                                        <p:tav tm="100000">
                                          <p:val>
                                            <p:strVal val="#ppt_x"/>
                                          </p:val>
                                        </p:tav>
                                      </p:tavLst>
                                    </p:anim>
                                    <p:anim calcmode="lin" valueType="num">
                                      <p:cBhvr>
                                        <p:cTn id="80" dur="1000" fill="hold"/>
                                        <p:tgtEl>
                                          <p:spTgt spid="239"/>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1500"/>
                                  </p:stCondLst>
                                  <p:childTnLst>
                                    <p:set>
                                      <p:cBhvr>
                                        <p:cTn id="82" dur="1" fill="hold">
                                          <p:stCondLst>
                                            <p:cond delay="0"/>
                                          </p:stCondLst>
                                        </p:cTn>
                                        <p:tgtEl>
                                          <p:spTgt spid="240"/>
                                        </p:tgtEl>
                                        <p:attrNameLst>
                                          <p:attrName>style.visibility</p:attrName>
                                        </p:attrNameLst>
                                      </p:cBhvr>
                                      <p:to>
                                        <p:strVal val="visible"/>
                                      </p:to>
                                    </p:set>
                                    <p:animEffect transition="in" filter="fade">
                                      <p:cBhvr>
                                        <p:cTn id="83" dur="800"/>
                                        <p:tgtEl>
                                          <p:spTgt spid="240"/>
                                        </p:tgtEl>
                                      </p:cBhvr>
                                    </p:animEffect>
                                  </p:childTnLst>
                                </p:cTn>
                              </p:par>
                              <p:par>
                                <p:cTn id="84" presetID="10" presetClass="entr" presetSubtype="0" fill="hold" grpId="0" nodeType="withEffect">
                                  <p:stCondLst>
                                    <p:cond delay="1500"/>
                                  </p:stCondLst>
                                  <p:childTnLst>
                                    <p:set>
                                      <p:cBhvr>
                                        <p:cTn id="85" dur="1" fill="hold">
                                          <p:stCondLst>
                                            <p:cond delay="0"/>
                                          </p:stCondLst>
                                        </p:cTn>
                                        <p:tgtEl>
                                          <p:spTgt spid="241"/>
                                        </p:tgtEl>
                                        <p:attrNameLst>
                                          <p:attrName>style.visibility</p:attrName>
                                        </p:attrNameLst>
                                      </p:cBhvr>
                                      <p:to>
                                        <p:strVal val="visible"/>
                                      </p:to>
                                    </p:set>
                                    <p:animEffect transition="in" filter="fade">
                                      <p:cBhvr>
                                        <p:cTn id="86" dur="800"/>
                                        <p:tgtEl>
                                          <p:spTgt spid="241"/>
                                        </p:tgtEl>
                                      </p:cBhvr>
                                    </p:animEffect>
                                  </p:childTnLst>
                                </p:cTn>
                              </p:par>
                              <p:par>
                                <p:cTn id="87" presetID="10" presetClass="entr" presetSubtype="0" fill="hold" grpId="0" nodeType="withEffect">
                                  <p:stCondLst>
                                    <p:cond delay="1500"/>
                                  </p:stCondLst>
                                  <p:childTnLst>
                                    <p:set>
                                      <p:cBhvr>
                                        <p:cTn id="88" dur="1" fill="hold">
                                          <p:stCondLst>
                                            <p:cond delay="0"/>
                                          </p:stCondLst>
                                        </p:cTn>
                                        <p:tgtEl>
                                          <p:spTgt spid="242"/>
                                        </p:tgtEl>
                                        <p:attrNameLst>
                                          <p:attrName>style.visibility</p:attrName>
                                        </p:attrNameLst>
                                      </p:cBhvr>
                                      <p:to>
                                        <p:strVal val="visible"/>
                                      </p:to>
                                    </p:set>
                                    <p:animEffect transition="in" filter="fade">
                                      <p:cBhvr>
                                        <p:cTn id="89" dur="800"/>
                                        <p:tgtEl>
                                          <p:spTgt spid="242"/>
                                        </p:tgtEl>
                                      </p:cBhvr>
                                    </p:animEffect>
                                  </p:childTnLst>
                                </p:cTn>
                              </p:par>
                              <p:par>
                                <p:cTn id="90" presetID="10" presetClass="entr" presetSubtype="0" fill="hold" grpId="0" nodeType="withEffect">
                                  <p:stCondLst>
                                    <p:cond delay="1500"/>
                                  </p:stCondLst>
                                  <p:childTnLst>
                                    <p:set>
                                      <p:cBhvr>
                                        <p:cTn id="91" dur="1" fill="hold">
                                          <p:stCondLst>
                                            <p:cond delay="0"/>
                                          </p:stCondLst>
                                        </p:cTn>
                                        <p:tgtEl>
                                          <p:spTgt spid="243"/>
                                        </p:tgtEl>
                                        <p:attrNameLst>
                                          <p:attrName>style.visibility</p:attrName>
                                        </p:attrNameLst>
                                      </p:cBhvr>
                                      <p:to>
                                        <p:strVal val="visible"/>
                                      </p:to>
                                    </p:set>
                                    <p:animEffect transition="in" filter="fade">
                                      <p:cBhvr>
                                        <p:cTn id="92" dur="8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utoUpdateAnimBg="0"/>
      <p:bldP spid="237" grpId="0" autoUpdateAnimBg="0"/>
      <p:bldP spid="238" grpId="0" autoUpdateAnimBg="0"/>
      <p:bldP spid="239" grpId="0" autoUpdateAnimBg="0"/>
      <p:bldP spid="240" grpId="0" autoUpdateAnimBg="0"/>
      <p:bldP spid="241" grpId="0" autoUpdateAnimBg="0"/>
      <p:bldP spid="242" grpId="0" autoUpdateAnimBg="0"/>
      <p:bldP spid="243"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433222" y="3193031"/>
            <a:ext cx="3212569" cy="714118"/>
            <a:chOff x="3243263" y="4257674"/>
            <a:chExt cx="4284975" cy="952501"/>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3263" y="4257675"/>
              <a:ext cx="1423820" cy="952500"/>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6393" y="4257675"/>
              <a:ext cx="1434510" cy="95250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8077" y="4257674"/>
              <a:ext cx="1440161" cy="952500"/>
            </a:xfrm>
            <a:prstGeom prst="rect">
              <a:avLst/>
            </a:prstGeom>
          </p:spPr>
        </p:pic>
      </p:grpSp>
      <p:sp>
        <p:nvSpPr>
          <p:cNvPr id="27" name="矩形 26"/>
          <p:cNvSpPr/>
          <p:nvPr/>
        </p:nvSpPr>
        <p:spPr>
          <a:xfrm>
            <a:off x="1653" y="1329187"/>
            <a:ext cx="5649854" cy="1242563"/>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grpSp>
        <p:nvGrpSpPr>
          <p:cNvPr id="41" name="组合 40"/>
          <p:cNvGrpSpPr/>
          <p:nvPr/>
        </p:nvGrpSpPr>
        <p:grpSpPr>
          <a:xfrm>
            <a:off x="2014273" y="1499386"/>
            <a:ext cx="3876463" cy="902167"/>
            <a:chOff x="2684463" y="1998663"/>
            <a:chExt cx="5170487" cy="1203325"/>
          </a:xfrm>
        </p:grpSpPr>
        <p:grpSp>
          <p:nvGrpSpPr>
            <p:cNvPr id="28" name="组合 2"/>
            <p:cNvGrpSpPr>
              <a:grpSpLocks/>
            </p:cNvGrpSpPr>
            <p:nvPr/>
          </p:nvGrpSpPr>
          <p:grpSpPr bwMode="auto">
            <a:xfrm>
              <a:off x="2684463" y="1998663"/>
              <a:ext cx="1204912" cy="1203325"/>
              <a:chOff x="1190170" y="1765753"/>
              <a:chExt cx="1204688" cy="1204686"/>
            </a:xfrm>
          </p:grpSpPr>
          <p:sp>
            <p:nvSpPr>
              <p:cNvPr id="29" name="椭圆 28"/>
              <p:cNvSpPr/>
              <p:nvPr/>
            </p:nvSpPr>
            <p:spPr>
              <a:xfrm>
                <a:off x="1190170" y="1765753"/>
                <a:ext cx="1204688" cy="120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
            <p:nvSpPr>
              <p:cNvPr id="30" name="KSO_Shape"/>
              <p:cNvSpPr/>
              <p:nvPr/>
            </p:nvSpPr>
            <p:spPr bwMode="auto">
              <a:xfrm>
                <a:off x="1509198" y="2121755"/>
                <a:ext cx="566633" cy="492682"/>
              </a:xfrm>
              <a:custGeom>
                <a:avLst/>
                <a:gdLst>
                  <a:gd name="T0" fmla="*/ 2147483646 w 5619"/>
                  <a:gd name="T1" fmla="*/ 2147483646 h 4883"/>
                  <a:gd name="T2" fmla="*/ 2147483646 w 5619"/>
                  <a:gd name="T3" fmla="*/ 2147483646 h 4883"/>
                  <a:gd name="T4" fmla="*/ 2147483646 w 5619"/>
                  <a:gd name="T5" fmla="*/ 2147483646 h 4883"/>
                  <a:gd name="T6" fmla="*/ 2147483646 w 5619"/>
                  <a:gd name="T7" fmla="*/ 2147483646 h 4883"/>
                  <a:gd name="T8" fmla="*/ 2147483646 w 5619"/>
                  <a:gd name="T9" fmla="*/ 1711296715 h 4883"/>
                  <a:gd name="T10" fmla="*/ 2147483646 w 5619"/>
                  <a:gd name="T11" fmla="*/ 2147483646 h 4883"/>
                  <a:gd name="T12" fmla="*/ 2147483646 w 5619"/>
                  <a:gd name="T13" fmla="*/ 2147483646 h 4883"/>
                  <a:gd name="T14" fmla="*/ 2147483646 w 5619"/>
                  <a:gd name="T15" fmla="*/ 2147483646 h 4883"/>
                  <a:gd name="T16" fmla="*/ 2147483646 w 5619"/>
                  <a:gd name="T17" fmla="*/ 2147483646 h 4883"/>
                  <a:gd name="T18" fmla="*/ 2147483646 w 5619"/>
                  <a:gd name="T19" fmla="*/ 2147483646 h 4883"/>
                  <a:gd name="T20" fmla="*/ 2147483646 w 5619"/>
                  <a:gd name="T21" fmla="*/ 2147483646 h 4883"/>
                  <a:gd name="T22" fmla="*/ 2147483646 w 5619"/>
                  <a:gd name="T23" fmla="*/ 2147483646 h 4883"/>
                  <a:gd name="T24" fmla="*/ 2147483646 w 5619"/>
                  <a:gd name="T25" fmla="*/ 2147483646 h 4883"/>
                  <a:gd name="T26" fmla="*/ 2147483646 w 5619"/>
                  <a:gd name="T27" fmla="*/ 2147483646 h 4883"/>
                  <a:gd name="T28" fmla="*/ 2147483646 w 5619"/>
                  <a:gd name="T29" fmla="*/ 2147483646 h 4883"/>
                  <a:gd name="T30" fmla="*/ 2147483646 w 5619"/>
                  <a:gd name="T31" fmla="*/ 2147483646 h 4883"/>
                  <a:gd name="T32" fmla="*/ 2147483646 w 5619"/>
                  <a:gd name="T33" fmla="*/ 2147483646 h 4883"/>
                  <a:gd name="T34" fmla="*/ 2147483646 w 5619"/>
                  <a:gd name="T35" fmla="*/ 2147483646 h 4883"/>
                  <a:gd name="T36" fmla="*/ 2147483646 w 5619"/>
                  <a:gd name="T37" fmla="*/ 2147483646 h 4883"/>
                  <a:gd name="T38" fmla="*/ 2147483646 w 5619"/>
                  <a:gd name="T39" fmla="*/ 2147483646 h 4883"/>
                  <a:gd name="T40" fmla="*/ 2147483646 w 5619"/>
                  <a:gd name="T41" fmla="*/ 2147483646 h 4883"/>
                  <a:gd name="T42" fmla="*/ 2147483646 w 5619"/>
                  <a:gd name="T43" fmla="*/ 2147483646 h 4883"/>
                  <a:gd name="T44" fmla="*/ 2147483646 w 5619"/>
                  <a:gd name="T45" fmla="*/ 2147483646 h 4883"/>
                  <a:gd name="T46" fmla="*/ 2147483646 w 5619"/>
                  <a:gd name="T47" fmla="*/ 2147483646 h 4883"/>
                  <a:gd name="T48" fmla="*/ 2147483646 w 5619"/>
                  <a:gd name="T49" fmla="*/ 2147483646 h 4883"/>
                  <a:gd name="T50" fmla="*/ 2147483646 w 5619"/>
                  <a:gd name="T51" fmla="*/ 2147483646 h 4883"/>
                  <a:gd name="T52" fmla="*/ 2147483646 w 5619"/>
                  <a:gd name="T53" fmla="*/ 2147483646 h 4883"/>
                  <a:gd name="T54" fmla="*/ 2147483646 w 5619"/>
                  <a:gd name="T55" fmla="*/ 2147483646 h 4883"/>
                  <a:gd name="T56" fmla="*/ 2147483646 w 5619"/>
                  <a:gd name="T57" fmla="*/ 2147483646 h 4883"/>
                  <a:gd name="T58" fmla="*/ 2147483646 w 5619"/>
                  <a:gd name="T59" fmla="*/ 2147483646 h 4883"/>
                  <a:gd name="T60" fmla="*/ 2147483646 w 5619"/>
                  <a:gd name="T61" fmla="*/ 2147483646 h 4883"/>
                  <a:gd name="T62" fmla="*/ 2147483646 w 5619"/>
                  <a:gd name="T63" fmla="*/ 2147483646 h 4883"/>
                  <a:gd name="T64" fmla="*/ 2147483646 w 5619"/>
                  <a:gd name="T65" fmla="*/ 2147483646 h 4883"/>
                  <a:gd name="T66" fmla="*/ 2147483646 w 5619"/>
                  <a:gd name="T67" fmla="*/ 2147483646 h 4883"/>
                  <a:gd name="T68" fmla="*/ 2147483646 w 5619"/>
                  <a:gd name="T69" fmla="*/ 2147483646 h 4883"/>
                  <a:gd name="T70" fmla="*/ 2147483646 w 5619"/>
                  <a:gd name="T71" fmla="*/ 2147483646 h 4883"/>
                  <a:gd name="T72" fmla="*/ 2147483646 w 5619"/>
                  <a:gd name="T73" fmla="*/ 2147483646 h 4883"/>
                  <a:gd name="T74" fmla="*/ 2147483646 w 5619"/>
                  <a:gd name="T75" fmla="*/ 2147483646 h 4883"/>
                  <a:gd name="T76" fmla="*/ 2147483646 w 5619"/>
                  <a:gd name="T77" fmla="*/ 2147483646 h 4883"/>
                  <a:gd name="T78" fmla="*/ 2147483646 w 5619"/>
                  <a:gd name="T79" fmla="*/ 2147483646 h 4883"/>
                  <a:gd name="T80" fmla="*/ 2147483646 w 5619"/>
                  <a:gd name="T81" fmla="*/ 2147483646 h 4883"/>
                  <a:gd name="T82" fmla="*/ 2147483646 w 5619"/>
                  <a:gd name="T83" fmla="*/ 2147483646 h 4883"/>
                  <a:gd name="T84" fmla="*/ 2147483646 w 5619"/>
                  <a:gd name="T85" fmla="*/ 2147483646 h 4883"/>
                  <a:gd name="T86" fmla="*/ 2147483646 w 5619"/>
                  <a:gd name="T87" fmla="*/ 2147483646 h 4883"/>
                  <a:gd name="T88" fmla="*/ 2147483646 w 5619"/>
                  <a:gd name="T89" fmla="*/ 2147483646 h 4883"/>
                  <a:gd name="T90" fmla="*/ 2147483646 w 5619"/>
                  <a:gd name="T91" fmla="*/ 2147483646 h 4883"/>
                  <a:gd name="T92" fmla="*/ 2147483646 w 5619"/>
                  <a:gd name="T93" fmla="*/ 2147483646 h 4883"/>
                  <a:gd name="T94" fmla="*/ 2147483646 w 5619"/>
                  <a:gd name="T95" fmla="*/ 2147483646 h 4883"/>
                  <a:gd name="T96" fmla="*/ 2147483646 w 5619"/>
                  <a:gd name="T97" fmla="*/ 2147483646 h 4883"/>
                  <a:gd name="T98" fmla="*/ 2147483646 w 5619"/>
                  <a:gd name="T99" fmla="*/ 2147483646 h 4883"/>
                  <a:gd name="T100" fmla="*/ 2147483646 w 5619"/>
                  <a:gd name="T101" fmla="*/ 2147483646 h 4883"/>
                  <a:gd name="T102" fmla="*/ 2147483646 w 5619"/>
                  <a:gd name="T103" fmla="*/ 2147483646 h 4883"/>
                  <a:gd name="T104" fmla="*/ 2147483646 w 5619"/>
                  <a:gd name="T105" fmla="*/ 2147483646 h 4883"/>
                  <a:gd name="T106" fmla="*/ 2147483646 w 5619"/>
                  <a:gd name="T107" fmla="*/ 2147483646 h 4883"/>
                  <a:gd name="T108" fmla="*/ 2026280593 w 5619"/>
                  <a:gd name="T109" fmla="*/ 2147483646 h 4883"/>
                  <a:gd name="T110" fmla="*/ 311717872 w 5619"/>
                  <a:gd name="T111" fmla="*/ 2147483646 h 4883"/>
                  <a:gd name="T112" fmla="*/ 2147483646 w 5619"/>
                  <a:gd name="T113" fmla="*/ 2147483646 h 4883"/>
                  <a:gd name="T114" fmla="*/ 2147483646 w 5619"/>
                  <a:gd name="T115" fmla="*/ 2147483646 h 4883"/>
                  <a:gd name="T116" fmla="*/ 2147483646 w 5619"/>
                  <a:gd name="T117" fmla="*/ 2147483646 h 4883"/>
                  <a:gd name="T118" fmla="*/ 2147483646 w 5619"/>
                  <a:gd name="T119" fmla="*/ 2147483646 h 4883"/>
                  <a:gd name="T120" fmla="*/ 2147483646 w 5619"/>
                  <a:gd name="T121" fmla="*/ 2147483646 h 4883"/>
                  <a:gd name="T122" fmla="*/ 2147483646 w 5619"/>
                  <a:gd name="T123" fmla="*/ 2147483646 h 4883"/>
                  <a:gd name="T124" fmla="*/ 2147483646 w 5619"/>
                  <a:gd name="T125" fmla="*/ 2147483646 h 488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19" h="4883">
                    <a:moveTo>
                      <a:pt x="1214" y="39"/>
                    </a:moveTo>
                    <a:lnTo>
                      <a:pt x="1214" y="39"/>
                    </a:lnTo>
                    <a:lnTo>
                      <a:pt x="1240" y="39"/>
                    </a:lnTo>
                    <a:lnTo>
                      <a:pt x="1266" y="42"/>
                    </a:lnTo>
                    <a:lnTo>
                      <a:pt x="1290" y="44"/>
                    </a:lnTo>
                    <a:lnTo>
                      <a:pt x="1314" y="49"/>
                    </a:lnTo>
                    <a:lnTo>
                      <a:pt x="1339" y="53"/>
                    </a:lnTo>
                    <a:lnTo>
                      <a:pt x="1363" y="59"/>
                    </a:lnTo>
                    <a:lnTo>
                      <a:pt x="1386" y="66"/>
                    </a:lnTo>
                    <a:lnTo>
                      <a:pt x="1408" y="74"/>
                    </a:lnTo>
                    <a:lnTo>
                      <a:pt x="1430" y="83"/>
                    </a:lnTo>
                    <a:lnTo>
                      <a:pt x="1452" y="94"/>
                    </a:lnTo>
                    <a:lnTo>
                      <a:pt x="1473" y="104"/>
                    </a:lnTo>
                    <a:lnTo>
                      <a:pt x="1494" y="117"/>
                    </a:lnTo>
                    <a:lnTo>
                      <a:pt x="1515" y="129"/>
                    </a:lnTo>
                    <a:lnTo>
                      <a:pt x="1534" y="143"/>
                    </a:lnTo>
                    <a:lnTo>
                      <a:pt x="1553" y="157"/>
                    </a:lnTo>
                    <a:lnTo>
                      <a:pt x="1571" y="173"/>
                    </a:lnTo>
                    <a:lnTo>
                      <a:pt x="1588" y="188"/>
                    </a:lnTo>
                    <a:lnTo>
                      <a:pt x="1606" y="205"/>
                    </a:lnTo>
                    <a:lnTo>
                      <a:pt x="1622" y="223"/>
                    </a:lnTo>
                    <a:lnTo>
                      <a:pt x="1637" y="240"/>
                    </a:lnTo>
                    <a:lnTo>
                      <a:pt x="1651" y="259"/>
                    </a:lnTo>
                    <a:lnTo>
                      <a:pt x="1665" y="279"/>
                    </a:lnTo>
                    <a:lnTo>
                      <a:pt x="1678" y="298"/>
                    </a:lnTo>
                    <a:lnTo>
                      <a:pt x="1690" y="319"/>
                    </a:lnTo>
                    <a:lnTo>
                      <a:pt x="1701" y="340"/>
                    </a:lnTo>
                    <a:lnTo>
                      <a:pt x="1711" y="362"/>
                    </a:lnTo>
                    <a:lnTo>
                      <a:pt x="1721" y="384"/>
                    </a:lnTo>
                    <a:lnTo>
                      <a:pt x="1729" y="406"/>
                    </a:lnTo>
                    <a:lnTo>
                      <a:pt x="1736" y="429"/>
                    </a:lnTo>
                    <a:lnTo>
                      <a:pt x="1743" y="453"/>
                    </a:lnTo>
                    <a:lnTo>
                      <a:pt x="1747" y="477"/>
                    </a:lnTo>
                    <a:lnTo>
                      <a:pt x="1752" y="501"/>
                    </a:lnTo>
                    <a:lnTo>
                      <a:pt x="678" y="501"/>
                    </a:lnTo>
                    <a:lnTo>
                      <a:pt x="682" y="477"/>
                    </a:lnTo>
                    <a:lnTo>
                      <a:pt x="687" y="453"/>
                    </a:lnTo>
                    <a:lnTo>
                      <a:pt x="693" y="429"/>
                    </a:lnTo>
                    <a:lnTo>
                      <a:pt x="701" y="406"/>
                    </a:lnTo>
                    <a:lnTo>
                      <a:pt x="709" y="384"/>
                    </a:lnTo>
                    <a:lnTo>
                      <a:pt x="719" y="362"/>
                    </a:lnTo>
                    <a:lnTo>
                      <a:pt x="728" y="340"/>
                    </a:lnTo>
                    <a:lnTo>
                      <a:pt x="740" y="319"/>
                    </a:lnTo>
                    <a:lnTo>
                      <a:pt x="751" y="298"/>
                    </a:lnTo>
                    <a:lnTo>
                      <a:pt x="764" y="279"/>
                    </a:lnTo>
                    <a:lnTo>
                      <a:pt x="778" y="259"/>
                    </a:lnTo>
                    <a:lnTo>
                      <a:pt x="793" y="240"/>
                    </a:lnTo>
                    <a:lnTo>
                      <a:pt x="808" y="223"/>
                    </a:lnTo>
                    <a:lnTo>
                      <a:pt x="824" y="205"/>
                    </a:lnTo>
                    <a:lnTo>
                      <a:pt x="841" y="188"/>
                    </a:lnTo>
                    <a:lnTo>
                      <a:pt x="858" y="173"/>
                    </a:lnTo>
                    <a:lnTo>
                      <a:pt x="877" y="157"/>
                    </a:lnTo>
                    <a:lnTo>
                      <a:pt x="895" y="143"/>
                    </a:lnTo>
                    <a:lnTo>
                      <a:pt x="915" y="129"/>
                    </a:lnTo>
                    <a:lnTo>
                      <a:pt x="935" y="117"/>
                    </a:lnTo>
                    <a:lnTo>
                      <a:pt x="956" y="104"/>
                    </a:lnTo>
                    <a:lnTo>
                      <a:pt x="976" y="94"/>
                    </a:lnTo>
                    <a:lnTo>
                      <a:pt x="999" y="83"/>
                    </a:lnTo>
                    <a:lnTo>
                      <a:pt x="1021" y="74"/>
                    </a:lnTo>
                    <a:lnTo>
                      <a:pt x="1044" y="66"/>
                    </a:lnTo>
                    <a:lnTo>
                      <a:pt x="1067" y="59"/>
                    </a:lnTo>
                    <a:lnTo>
                      <a:pt x="1090" y="53"/>
                    </a:lnTo>
                    <a:lnTo>
                      <a:pt x="1115" y="49"/>
                    </a:lnTo>
                    <a:lnTo>
                      <a:pt x="1139" y="44"/>
                    </a:lnTo>
                    <a:lnTo>
                      <a:pt x="1165" y="42"/>
                    </a:lnTo>
                    <a:lnTo>
                      <a:pt x="1189" y="39"/>
                    </a:lnTo>
                    <a:lnTo>
                      <a:pt x="1214" y="39"/>
                    </a:lnTo>
                    <a:close/>
                    <a:moveTo>
                      <a:pt x="3276" y="995"/>
                    </a:moveTo>
                    <a:lnTo>
                      <a:pt x="3276" y="995"/>
                    </a:lnTo>
                    <a:lnTo>
                      <a:pt x="3322" y="996"/>
                    </a:lnTo>
                    <a:lnTo>
                      <a:pt x="3367" y="997"/>
                    </a:lnTo>
                    <a:lnTo>
                      <a:pt x="3411" y="1001"/>
                    </a:lnTo>
                    <a:lnTo>
                      <a:pt x="3455" y="1004"/>
                    </a:lnTo>
                    <a:lnTo>
                      <a:pt x="3499" y="1009"/>
                    </a:lnTo>
                    <a:lnTo>
                      <a:pt x="3543" y="1016"/>
                    </a:lnTo>
                    <a:lnTo>
                      <a:pt x="3586" y="1023"/>
                    </a:lnTo>
                    <a:lnTo>
                      <a:pt x="3630" y="1031"/>
                    </a:lnTo>
                    <a:lnTo>
                      <a:pt x="3672" y="1040"/>
                    </a:lnTo>
                    <a:lnTo>
                      <a:pt x="3715" y="1051"/>
                    </a:lnTo>
                    <a:lnTo>
                      <a:pt x="3757" y="1062"/>
                    </a:lnTo>
                    <a:lnTo>
                      <a:pt x="3799" y="1074"/>
                    </a:lnTo>
                    <a:lnTo>
                      <a:pt x="3839" y="1088"/>
                    </a:lnTo>
                    <a:lnTo>
                      <a:pt x="3880" y="1102"/>
                    </a:lnTo>
                    <a:lnTo>
                      <a:pt x="3919" y="1117"/>
                    </a:lnTo>
                    <a:lnTo>
                      <a:pt x="3960" y="1133"/>
                    </a:lnTo>
                    <a:lnTo>
                      <a:pt x="3998" y="1150"/>
                    </a:lnTo>
                    <a:lnTo>
                      <a:pt x="4038" y="1169"/>
                    </a:lnTo>
                    <a:lnTo>
                      <a:pt x="4075" y="1188"/>
                    </a:lnTo>
                    <a:lnTo>
                      <a:pt x="4113" y="1207"/>
                    </a:lnTo>
                    <a:lnTo>
                      <a:pt x="4151" y="1228"/>
                    </a:lnTo>
                    <a:lnTo>
                      <a:pt x="4187" y="1249"/>
                    </a:lnTo>
                    <a:lnTo>
                      <a:pt x="4222" y="1272"/>
                    </a:lnTo>
                    <a:lnTo>
                      <a:pt x="4258" y="1296"/>
                    </a:lnTo>
                    <a:lnTo>
                      <a:pt x="4292" y="1319"/>
                    </a:lnTo>
                    <a:lnTo>
                      <a:pt x="4327" y="1344"/>
                    </a:lnTo>
                    <a:lnTo>
                      <a:pt x="4361" y="1370"/>
                    </a:lnTo>
                    <a:lnTo>
                      <a:pt x="4393" y="1397"/>
                    </a:lnTo>
                    <a:lnTo>
                      <a:pt x="4426" y="1423"/>
                    </a:lnTo>
                    <a:lnTo>
                      <a:pt x="4457" y="1451"/>
                    </a:lnTo>
                    <a:lnTo>
                      <a:pt x="4487" y="1480"/>
                    </a:lnTo>
                    <a:lnTo>
                      <a:pt x="4517" y="1509"/>
                    </a:lnTo>
                    <a:lnTo>
                      <a:pt x="4548" y="1539"/>
                    </a:lnTo>
                    <a:lnTo>
                      <a:pt x="4575" y="1571"/>
                    </a:lnTo>
                    <a:lnTo>
                      <a:pt x="4604" y="1602"/>
                    </a:lnTo>
                    <a:lnTo>
                      <a:pt x="4631" y="1635"/>
                    </a:lnTo>
                    <a:lnTo>
                      <a:pt x="4658" y="1667"/>
                    </a:lnTo>
                    <a:lnTo>
                      <a:pt x="4683" y="1701"/>
                    </a:lnTo>
                    <a:lnTo>
                      <a:pt x="4708" y="1735"/>
                    </a:lnTo>
                    <a:lnTo>
                      <a:pt x="4732" y="1769"/>
                    </a:lnTo>
                    <a:lnTo>
                      <a:pt x="4755" y="1805"/>
                    </a:lnTo>
                    <a:lnTo>
                      <a:pt x="4779" y="1841"/>
                    </a:lnTo>
                    <a:lnTo>
                      <a:pt x="4799" y="1877"/>
                    </a:lnTo>
                    <a:lnTo>
                      <a:pt x="4820" y="1914"/>
                    </a:lnTo>
                    <a:lnTo>
                      <a:pt x="4840" y="1953"/>
                    </a:lnTo>
                    <a:lnTo>
                      <a:pt x="4859" y="1990"/>
                    </a:lnTo>
                    <a:lnTo>
                      <a:pt x="4877" y="2029"/>
                    </a:lnTo>
                    <a:lnTo>
                      <a:pt x="4895" y="2068"/>
                    </a:lnTo>
                    <a:lnTo>
                      <a:pt x="4911" y="2108"/>
                    </a:lnTo>
                    <a:lnTo>
                      <a:pt x="4926" y="2148"/>
                    </a:lnTo>
                    <a:lnTo>
                      <a:pt x="4940" y="2188"/>
                    </a:lnTo>
                    <a:lnTo>
                      <a:pt x="4954" y="2229"/>
                    </a:lnTo>
                    <a:lnTo>
                      <a:pt x="4965" y="2271"/>
                    </a:lnTo>
                    <a:lnTo>
                      <a:pt x="4977" y="2313"/>
                    </a:lnTo>
                    <a:lnTo>
                      <a:pt x="4988" y="2356"/>
                    </a:lnTo>
                    <a:lnTo>
                      <a:pt x="4997" y="2397"/>
                    </a:lnTo>
                    <a:lnTo>
                      <a:pt x="5005" y="2440"/>
                    </a:lnTo>
                    <a:lnTo>
                      <a:pt x="5012" y="2485"/>
                    </a:lnTo>
                    <a:lnTo>
                      <a:pt x="5018" y="2529"/>
                    </a:lnTo>
                    <a:lnTo>
                      <a:pt x="5024" y="2573"/>
                    </a:lnTo>
                    <a:lnTo>
                      <a:pt x="5027" y="2617"/>
                    </a:lnTo>
                    <a:lnTo>
                      <a:pt x="5031" y="2661"/>
                    </a:lnTo>
                    <a:lnTo>
                      <a:pt x="5032" y="2706"/>
                    </a:lnTo>
                    <a:lnTo>
                      <a:pt x="5033" y="2752"/>
                    </a:lnTo>
                    <a:lnTo>
                      <a:pt x="5032" y="2797"/>
                    </a:lnTo>
                    <a:lnTo>
                      <a:pt x="5031" y="2842"/>
                    </a:lnTo>
                    <a:lnTo>
                      <a:pt x="5027" y="2887"/>
                    </a:lnTo>
                    <a:lnTo>
                      <a:pt x="5024" y="2932"/>
                    </a:lnTo>
                    <a:lnTo>
                      <a:pt x="5018" y="2976"/>
                    </a:lnTo>
                    <a:lnTo>
                      <a:pt x="5012" y="3020"/>
                    </a:lnTo>
                    <a:lnTo>
                      <a:pt x="5005" y="3063"/>
                    </a:lnTo>
                    <a:lnTo>
                      <a:pt x="4997" y="3106"/>
                    </a:lnTo>
                    <a:lnTo>
                      <a:pt x="4988" y="3149"/>
                    </a:lnTo>
                    <a:lnTo>
                      <a:pt x="4977" y="3191"/>
                    </a:lnTo>
                    <a:lnTo>
                      <a:pt x="4965" y="3232"/>
                    </a:lnTo>
                    <a:lnTo>
                      <a:pt x="4954" y="3274"/>
                    </a:lnTo>
                    <a:lnTo>
                      <a:pt x="4940" y="3316"/>
                    </a:lnTo>
                    <a:lnTo>
                      <a:pt x="4926" y="3355"/>
                    </a:lnTo>
                    <a:lnTo>
                      <a:pt x="4911" y="3396"/>
                    </a:lnTo>
                    <a:lnTo>
                      <a:pt x="4895" y="3435"/>
                    </a:lnTo>
                    <a:lnTo>
                      <a:pt x="4877" y="3475"/>
                    </a:lnTo>
                    <a:lnTo>
                      <a:pt x="4859" y="3513"/>
                    </a:lnTo>
                    <a:lnTo>
                      <a:pt x="4840" y="3552"/>
                    </a:lnTo>
                    <a:lnTo>
                      <a:pt x="4820" y="3589"/>
                    </a:lnTo>
                    <a:lnTo>
                      <a:pt x="4799" y="3626"/>
                    </a:lnTo>
                    <a:lnTo>
                      <a:pt x="4779" y="3663"/>
                    </a:lnTo>
                    <a:lnTo>
                      <a:pt x="4755" y="3699"/>
                    </a:lnTo>
                    <a:lnTo>
                      <a:pt x="4732" y="3734"/>
                    </a:lnTo>
                    <a:lnTo>
                      <a:pt x="4708" y="3769"/>
                    </a:lnTo>
                    <a:lnTo>
                      <a:pt x="4683" y="3804"/>
                    </a:lnTo>
                    <a:lnTo>
                      <a:pt x="4658" y="3836"/>
                    </a:lnTo>
                    <a:lnTo>
                      <a:pt x="4631" y="3870"/>
                    </a:lnTo>
                    <a:lnTo>
                      <a:pt x="4604" y="3901"/>
                    </a:lnTo>
                    <a:lnTo>
                      <a:pt x="4575" y="3934"/>
                    </a:lnTo>
                    <a:lnTo>
                      <a:pt x="4548" y="3964"/>
                    </a:lnTo>
                    <a:lnTo>
                      <a:pt x="4517" y="3994"/>
                    </a:lnTo>
                    <a:lnTo>
                      <a:pt x="4487" y="4023"/>
                    </a:lnTo>
                    <a:lnTo>
                      <a:pt x="4457" y="4052"/>
                    </a:lnTo>
                    <a:lnTo>
                      <a:pt x="4426" y="4080"/>
                    </a:lnTo>
                    <a:lnTo>
                      <a:pt x="4393" y="4108"/>
                    </a:lnTo>
                    <a:lnTo>
                      <a:pt x="4361" y="4134"/>
                    </a:lnTo>
                    <a:lnTo>
                      <a:pt x="4327" y="4160"/>
                    </a:lnTo>
                    <a:lnTo>
                      <a:pt x="4292" y="4184"/>
                    </a:lnTo>
                    <a:lnTo>
                      <a:pt x="4258" y="4209"/>
                    </a:lnTo>
                    <a:lnTo>
                      <a:pt x="4222" y="4232"/>
                    </a:lnTo>
                    <a:lnTo>
                      <a:pt x="4187" y="4254"/>
                    </a:lnTo>
                    <a:lnTo>
                      <a:pt x="4151" y="4276"/>
                    </a:lnTo>
                    <a:lnTo>
                      <a:pt x="4113" y="4297"/>
                    </a:lnTo>
                    <a:lnTo>
                      <a:pt x="4075" y="4317"/>
                    </a:lnTo>
                    <a:lnTo>
                      <a:pt x="4038" y="4335"/>
                    </a:lnTo>
                    <a:lnTo>
                      <a:pt x="3998" y="4354"/>
                    </a:lnTo>
                    <a:lnTo>
                      <a:pt x="3960" y="4370"/>
                    </a:lnTo>
                    <a:lnTo>
                      <a:pt x="3919" y="4386"/>
                    </a:lnTo>
                    <a:lnTo>
                      <a:pt x="3880" y="4402"/>
                    </a:lnTo>
                    <a:lnTo>
                      <a:pt x="3839" y="4417"/>
                    </a:lnTo>
                    <a:lnTo>
                      <a:pt x="3799" y="4429"/>
                    </a:lnTo>
                    <a:lnTo>
                      <a:pt x="3757" y="4442"/>
                    </a:lnTo>
                    <a:lnTo>
                      <a:pt x="3715" y="4454"/>
                    </a:lnTo>
                    <a:lnTo>
                      <a:pt x="3672" y="4464"/>
                    </a:lnTo>
                    <a:lnTo>
                      <a:pt x="3630" y="4474"/>
                    </a:lnTo>
                    <a:lnTo>
                      <a:pt x="3586" y="4482"/>
                    </a:lnTo>
                    <a:lnTo>
                      <a:pt x="3543" y="4489"/>
                    </a:lnTo>
                    <a:lnTo>
                      <a:pt x="3499" y="4494"/>
                    </a:lnTo>
                    <a:lnTo>
                      <a:pt x="3455" y="4499"/>
                    </a:lnTo>
                    <a:lnTo>
                      <a:pt x="3411" y="4504"/>
                    </a:lnTo>
                    <a:lnTo>
                      <a:pt x="3367" y="4506"/>
                    </a:lnTo>
                    <a:lnTo>
                      <a:pt x="3322" y="4508"/>
                    </a:lnTo>
                    <a:lnTo>
                      <a:pt x="3276" y="4508"/>
                    </a:lnTo>
                    <a:lnTo>
                      <a:pt x="3231" y="4508"/>
                    </a:lnTo>
                    <a:lnTo>
                      <a:pt x="3186" y="4506"/>
                    </a:lnTo>
                    <a:lnTo>
                      <a:pt x="3140" y="4504"/>
                    </a:lnTo>
                    <a:lnTo>
                      <a:pt x="3096" y="4499"/>
                    </a:lnTo>
                    <a:lnTo>
                      <a:pt x="3052" y="4494"/>
                    </a:lnTo>
                    <a:lnTo>
                      <a:pt x="3008" y="4489"/>
                    </a:lnTo>
                    <a:lnTo>
                      <a:pt x="2965" y="4482"/>
                    </a:lnTo>
                    <a:lnTo>
                      <a:pt x="2922" y="4474"/>
                    </a:lnTo>
                    <a:lnTo>
                      <a:pt x="2879" y="4464"/>
                    </a:lnTo>
                    <a:lnTo>
                      <a:pt x="2837" y="4454"/>
                    </a:lnTo>
                    <a:lnTo>
                      <a:pt x="2795" y="4442"/>
                    </a:lnTo>
                    <a:lnTo>
                      <a:pt x="2754" y="4429"/>
                    </a:lnTo>
                    <a:lnTo>
                      <a:pt x="2712" y="4417"/>
                    </a:lnTo>
                    <a:lnTo>
                      <a:pt x="2671" y="4402"/>
                    </a:lnTo>
                    <a:lnTo>
                      <a:pt x="2632" y="4386"/>
                    </a:lnTo>
                    <a:lnTo>
                      <a:pt x="2593" y="4370"/>
                    </a:lnTo>
                    <a:lnTo>
                      <a:pt x="2553" y="4354"/>
                    </a:lnTo>
                    <a:lnTo>
                      <a:pt x="2515" y="4335"/>
                    </a:lnTo>
                    <a:lnTo>
                      <a:pt x="2476" y="4317"/>
                    </a:lnTo>
                    <a:lnTo>
                      <a:pt x="2438" y="4297"/>
                    </a:lnTo>
                    <a:lnTo>
                      <a:pt x="2402" y="4276"/>
                    </a:lnTo>
                    <a:lnTo>
                      <a:pt x="2365" y="4254"/>
                    </a:lnTo>
                    <a:lnTo>
                      <a:pt x="2329" y="4232"/>
                    </a:lnTo>
                    <a:lnTo>
                      <a:pt x="2294" y="4209"/>
                    </a:lnTo>
                    <a:lnTo>
                      <a:pt x="2259" y="4184"/>
                    </a:lnTo>
                    <a:lnTo>
                      <a:pt x="2225" y="4160"/>
                    </a:lnTo>
                    <a:lnTo>
                      <a:pt x="2192" y="4134"/>
                    </a:lnTo>
                    <a:lnTo>
                      <a:pt x="2158" y="4108"/>
                    </a:lnTo>
                    <a:lnTo>
                      <a:pt x="2126" y="4080"/>
                    </a:lnTo>
                    <a:lnTo>
                      <a:pt x="2094" y="4052"/>
                    </a:lnTo>
                    <a:lnTo>
                      <a:pt x="2064" y="4023"/>
                    </a:lnTo>
                    <a:lnTo>
                      <a:pt x="2034" y="3994"/>
                    </a:lnTo>
                    <a:lnTo>
                      <a:pt x="2004" y="3964"/>
                    </a:lnTo>
                    <a:lnTo>
                      <a:pt x="1976" y="3934"/>
                    </a:lnTo>
                    <a:lnTo>
                      <a:pt x="1948" y="3901"/>
                    </a:lnTo>
                    <a:lnTo>
                      <a:pt x="1920" y="3870"/>
                    </a:lnTo>
                    <a:lnTo>
                      <a:pt x="1894" y="3836"/>
                    </a:lnTo>
                    <a:lnTo>
                      <a:pt x="1868" y="3804"/>
                    </a:lnTo>
                    <a:lnTo>
                      <a:pt x="1844" y="3769"/>
                    </a:lnTo>
                    <a:lnTo>
                      <a:pt x="1819" y="3734"/>
                    </a:lnTo>
                    <a:lnTo>
                      <a:pt x="1796" y="3699"/>
                    </a:lnTo>
                    <a:lnTo>
                      <a:pt x="1774" y="3663"/>
                    </a:lnTo>
                    <a:lnTo>
                      <a:pt x="1752" y="3626"/>
                    </a:lnTo>
                    <a:lnTo>
                      <a:pt x="1731" y="3589"/>
                    </a:lnTo>
                    <a:lnTo>
                      <a:pt x="1711" y="3552"/>
                    </a:lnTo>
                    <a:lnTo>
                      <a:pt x="1693" y="3513"/>
                    </a:lnTo>
                    <a:lnTo>
                      <a:pt x="1674" y="3475"/>
                    </a:lnTo>
                    <a:lnTo>
                      <a:pt x="1658" y="3435"/>
                    </a:lnTo>
                    <a:lnTo>
                      <a:pt x="1642" y="3396"/>
                    </a:lnTo>
                    <a:lnTo>
                      <a:pt x="1625" y="3355"/>
                    </a:lnTo>
                    <a:lnTo>
                      <a:pt x="1612" y="3316"/>
                    </a:lnTo>
                    <a:lnTo>
                      <a:pt x="1599" y="3274"/>
                    </a:lnTo>
                    <a:lnTo>
                      <a:pt x="1586" y="3232"/>
                    </a:lnTo>
                    <a:lnTo>
                      <a:pt x="1574" y="3191"/>
                    </a:lnTo>
                    <a:lnTo>
                      <a:pt x="1564" y="3149"/>
                    </a:lnTo>
                    <a:lnTo>
                      <a:pt x="1555" y="3106"/>
                    </a:lnTo>
                    <a:lnTo>
                      <a:pt x="1547" y="3063"/>
                    </a:lnTo>
                    <a:lnTo>
                      <a:pt x="1540" y="3020"/>
                    </a:lnTo>
                    <a:lnTo>
                      <a:pt x="1534" y="2976"/>
                    </a:lnTo>
                    <a:lnTo>
                      <a:pt x="1528" y="2932"/>
                    </a:lnTo>
                    <a:lnTo>
                      <a:pt x="1524" y="2887"/>
                    </a:lnTo>
                    <a:lnTo>
                      <a:pt x="1522" y="2842"/>
                    </a:lnTo>
                    <a:lnTo>
                      <a:pt x="1520" y="2797"/>
                    </a:lnTo>
                    <a:lnTo>
                      <a:pt x="1520" y="2752"/>
                    </a:lnTo>
                    <a:lnTo>
                      <a:pt x="1520" y="2706"/>
                    </a:lnTo>
                    <a:lnTo>
                      <a:pt x="1522" y="2661"/>
                    </a:lnTo>
                    <a:lnTo>
                      <a:pt x="1524" y="2617"/>
                    </a:lnTo>
                    <a:lnTo>
                      <a:pt x="1528" y="2573"/>
                    </a:lnTo>
                    <a:lnTo>
                      <a:pt x="1534" y="2529"/>
                    </a:lnTo>
                    <a:lnTo>
                      <a:pt x="1540" y="2485"/>
                    </a:lnTo>
                    <a:lnTo>
                      <a:pt x="1547" y="2440"/>
                    </a:lnTo>
                    <a:lnTo>
                      <a:pt x="1555" y="2397"/>
                    </a:lnTo>
                    <a:lnTo>
                      <a:pt x="1564" y="2356"/>
                    </a:lnTo>
                    <a:lnTo>
                      <a:pt x="1574" y="2313"/>
                    </a:lnTo>
                    <a:lnTo>
                      <a:pt x="1586" y="2271"/>
                    </a:lnTo>
                    <a:lnTo>
                      <a:pt x="1599" y="2229"/>
                    </a:lnTo>
                    <a:lnTo>
                      <a:pt x="1612" y="2188"/>
                    </a:lnTo>
                    <a:lnTo>
                      <a:pt x="1625" y="2148"/>
                    </a:lnTo>
                    <a:lnTo>
                      <a:pt x="1642" y="2108"/>
                    </a:lnTo>
                    <a:lnTo>
                      <a:pt x="1658" y="2068"/>
                    </a:lnTo>
                    <a:lnTo>
                      <a:pt x="1674" y="2029"/>
                    </a:lnTo>
                    <a:lnTo>
                      <a:pt x="1693" y="1990"/>
                    </a:lnTo>
                    <a:lnTo>
                      <a:pt x="1711" y="1953"/>
                    </a:lnTo>
                    <a:lnTo>
                      <a:pt x="1731" y="1914"/>
                    </a:lnTo>
                    <a:lnTo>
                      <a:pt x="1752" y="1877"/>
                    </a:lnTo>
                    <a:lnTo>
                      <a:pt x="1774" y="1841"/>
                    </a:lnTo>
                    <a:lnTo>
                      <a:pt x="1796" y="1805"/>
                    </a:lnTo>
                    <a:lnTo>
                      <a:pt x="1819" y="1769"/>
                    </a:lnTo>
                    <a:lnTo>
                      <a:pt x="1844" y="1735"/>
                    </a:lnTo>
                    <a:lnTo>
                      <a:pt x="1868" y="1701"/>
                    </a:lnTo>
                    <a:lnTo>
                      <a:pt x="1894" y="1667"/>
                    </a:lnTo>
                    <a:lnTo>
                      <a:pt x="1920" y="1635"/>
                    </a:lnTo>
                    <a:lnTo>
                      <a:pt x="1948" y="1602"/>
                    </a:lnTo>
                    <a:lnTo>
                      <a:pt x="1976" y="1571"/>
                    </a:lnTo>
                    <a:lnTo>
                      <a:pt x="2004" y="1539"/>
                    </a:lnTo>
                    <a:lnTo>
                      <a:pt x="2034" y="1509"/>
                    </a:lnTo>
                    <a:lnTo>
                      <a:pt x="2064" y="1480"/>
                    </a:lnTo>
                    <a:lnTo>
                      <a:pt x="2094" y="1451"/>
                    </a:lnTo>
                    <a:lnTo>
                      <a:pt x="2126" y="1423"/>
                    </a:lnTo>
                    <a:lnTo>
                      <a:pt x="2158" y="1397"/>
                    </a:lnTo>
                    <a:lnTo>
                      <a:pt x="2192" y="1370"/>
                    </a:lnTo>
                    <a:lnTo>
                      <a:pt x="2225" y="1344"/>
                    </a:lnTo>
                    <a:lnTo>
                      <a:pt x="2259" y="1319"/>
                    </a:lnTo>
                    <a:lnTo>
                      <a:pt x="2294" y="1296"/>
                    </a:lnTo>
                    <a:lnTo>
                      <a:pt x="2329" y="1272"/>
                    </a:lnTo>
                    <a:lnTo>
                      <a:pt x="2365" y="1249"/>
                    </a:lnTo>
                    <a:lnTo>
                      <a:pt x="2402" y="1228"/>
                    </a:lnTo>
                    <a:lnTo>
                      <a:pt x="2438" y="1207"/>
                    </a:lnTo>
                    <a:lnTo>
                      <a:pt x="2476" y="1188"/>
                    </a:lnTo>
                    <a:lnTo>
                      <a:pt x="2515" y="1169"/>
                    </a:lnTo>
                    <a:lnTo>
                      <a:pt x="2553" y="1150"/>
                    </a:lnTo>
                    <a:lnTo>
                      <a:pt x="2593" y="1133"/>
                    </a:lnTo>
                    <a:lnTo>
                      <a:pt x="2632" y="1117"/>
                    </a:lnTo>
                    <a:lnTo>
                      <a:pt x="2671" y="1102"/>
                    </a:lnTo>
                    <a:lnTo>
                      <a:pt x="2712" y="1088"/>
                    </a:lnTo>
                    <a:lnTo>
                      <a:pt x="2754" y="1074"/>
                    </a:lnTo>
                    <a:lnTo>
                      <a:pt x="2795" y="1062"/>
                    </a:lnTo>
                    <a:lnTo>
                      <a:pt x="2837" y="1051"/>
                    </a:lnTo>
                    <a:lnTo>
                      <a:pt x="2879" y="1040"/>
                    </a:lnTo>
                    <a:lnTo>
                      <a:pt x="2922" y="1031"/>
                    </a:lnTo>
                    <a:lnTo>
                      <a:pt x="2965" y="1023"/>
                    </a:lnTo>
                    <a:lnTo>
                      <a:pt x="3008" y="1016"/>
                    </a:lnTo>
                    <a:lnTo>
                      <a:pt x="3052" y="1009"/>
                    </a:lnTo>
                    <a:lnTo>
                      <a:pt x="3096" y="1004"/>
                    </a:lnTo>
                    <a:lnTo>
                      <a:pt x="3140" y="1001"/>
                    </a:lnTo>
                    <a:lnTo>
                      <a:pt x="3186" y="997"/>
                    </a:lnTo>
                    <a:lnTo>
                      <a:pt x="3231" y="996"/>
                    </a:lnTo>
                    <a:lnTo>
                      <a:pt x="3276" y="995"/>
                    </a:lnTo>
                    <a:close/>
                    <a:moveTo>
                      <a:pt x="3052" y="1894"/>
                    </a:moveTo>
                    <a:lnTo>
                      <a:pt x="3052" y="1894"/>
                    </a:lnTo>
                    <a:lnTo>
                      <a:pt x="3031" y="1882"/>
                    </a:lnTo>
                    <a:lnTo>
                      <a:pt x="3009" y="1873"/>
                    </a:lnTo>
                    <a:lnTo>
                      <a:pt x="2987" y="1865"/>
                    </a:lnTo>
                    <a:lnTo>
                      <a:pt x="2965" y="1858"/>
                    </a:lnTo>
                    <a:lnTo>
                      <a:pt x="2942" y="1852"/>
                    </a:lnTo>
                    <a:lnTo>
                      <a:pt x="2919" y="1848"/>
                    </a:lnTo>
                    <a:lnTo>
                      <a:pt x="2896" y="1846"/>
                    </a:lnTo>
                    <a:lnTo>
                      <a:pt x="2871" y="1845"/>
                    </a:lnTo>
                    <a:lnTo>
                      <a:pt x="2848" y="1845"/>
                    </a:lnTo>
                    <a:lnTo>
                      <a:pt x="2824" y="1846"/>
                    </a:lnTo>
                    <a:lnTo>
                      <a:pt x="2799" y="1849"/>
                    </a:lnTo>
                    <a:lnTo>
                      <a:pt x="2775" y="1854"/>
                    </a:lnTo>
                    <a:lnTo>
                      <a:pt x="2750" y="1859"/>
                    </a:lnTo>
                    <a:lnTo>
                      <a:pt x="2726" y="1866"/>
                    </a:lnTo>
                    <a:lnTo>
                      <a:pt x="2703" y="1874"/>
                    </a:lnTo>
                    <a:lnTo>
                      <a:pt x="2678" y="1883"/>
                    </a:lnTo>
                    <a:lnTo>
                      <a:pt x="2654" y="1895"/>
                    </a:lnTo>
                    <a:lnTo>
                      <a:pt x="2631" y="1906"/>
                    </a:lnTo>
                    <a:lnTo>
                      <a:pt x="2608" y="1919"/>
                    </a:lnTo>
                    <a:lnTo>
                      <a:pt x="2584" y="1933"/>
                    </a:lnTo>
                    <a:lnTo>
                      <a:pt x="2561" y="1948"/>
                    </a:lnTo>
                    <a:lnTo>
                      <a:pt x="2539" y="1966"/>
                    </a:lnTo>
                    <a:lnTo>
                      <a:pt x="2517" y="1983"/>
                    </a:lnTo>
                    <a:lnTo>
                      <a:pt x="2495" y="2002"/>
                    </a:lnTo>
                    <a:lnTo>
                      <a:pt x="2474" y="2021"/>
                    </a:lnTo>
                    <a:lnTo>
                      <a:pt x="2454" y="2042"/>
                    </a:lnTo>
                    <a:lnTo>
                      <a:pt x="2433" y="2064"/>
                    </a:lnTo>
                    <a:lnTo>
                      <a:pt x="2415" y="2086"/>
                    </a:lnTo>
                    <a:lnTo>
                      <a:pt x="2396" y="2111"/>
                    </a:lnTo>
                    <a:lnTo>
                      <a:pt x="2379" y="2135"/>
                    </a:lnTo>
                    <a:lnTo>
                      <a:pt x="2362" y="2162"/>
                    </a:lnTo>
                    <a:lnTo>
                      <a:pt x="2345" y="2188"/>
                    </a:lnTo>
                    <a:lnTo>
                      <a:pt x="2330" y="2215"/>
                    </a:lnTo>
                    <a:lnTo>
                      <a:pt x="2316" y="2243"/>
                    </a:lnTo>
                    <a:lnTo>
                      <a:pt x="2303" y="2271"/>
                    </a:lnTo>
                    <a:lnTo>
                      <a:pt x="2292" y="2299"/>
                    </a:lnTo>
                    <a:lnTo>
                      <a:pt x="2281" y="2327"/>
                    </a:lnTo>
                    <a:lnTo>
                      <a:pt x="2273" y="2356"/>
                    </a:lnTo>
                    <a:lnTo>
                      <a:pt x="2265" y="2384"/>
                    </a:lnTo>
                    <a:lnTo>
                      <a:pt x="2258" y="2411"/>
                    </a:lnTo>
                    <a:lnTo>
                      <a:pt x="2254" y="2439"/>
                    </a:lnTo>
                    <a:lnTo>
                      <a:pt x="2249" y="2467"/>
                    </a:lnTo>
                    <a:lnTo>
                      <a:pt x="2245" y="2495"/>
                    </a:lnTo>
                    <a:lnTo>
                      <a:pt x="2244" y="2523"/>
                    </a:lnTo>
                    <a:lnTo>
                      <a:pt x="2243" y="2550"/>
                    </a:lnTo>
                    <a:lnTo>
                      <a:pt x="2244" y="2576"/>
                    </a:lnTo>
                    <a:lnTo>
                      <a:pt x="2245" y="2603"/>
                    </a:lnTo>
                    <a:lnTo>
                      <a:pt x="2248" y="2629"/>
                    </a:lnTo>
                    <a:lnTo>
                      <a:pt x="2252" y="2654"/>
                    </a:lnTo>
                    <a:lnTo>
                      <a:pt x="2257" y="2680"/>
                    </a:lnTo>
                    <a:lnTo>
                      <a:pt x="2263" y="2704"/>
                    </a:lnTo>
                    <a:lnTo>
                      <a:pt x="2271" y="2727"/>
                    </a:lnTo>
                    <a:lnTo>
                      <a:pt x="2279" y="2750"/>
                    </a:lnTo>
                    <a:lnTo>
                      <a:pt x="2288" y="2774"/>
                    </a:lnTo>
                    <a:lnTo>
                      <a:pt x="2299" y="2795"/>
                    </a:lnTo>
                    <a:lnTo>
                      <a:pt x="2310" y="2815"/>
                    </a:lnTo>
                    <a:lnTo>
                      <a:pt x="2323" y="2836"/>
                    </a:lnTo>
                    <a:lnTo>
                      <a:pt x="2337" y="2855"/>
                    </a:lnTo>
                    <a:lnTo>
                      <a:pt x="2352" y="2874"/>
                    </a:lnTo>
                    <a:lnTo>
                      <a:pt x="2368" y="2890"/>
                    </a:lnTo>
                    <a:lnTo>
                      <a:pt x="2386" y="2906"/>
                    </a:lnTo>
                    <a:lnTo>
                      <a:pt x="2404" y="2921"/>
                    </a:lnTo>
                    <a:lnTo>
                      <a:pt x="2423" y="2935"/>
                    </a:lnTo>
                    <a:lnTo>
                      <a:pt x="2444" y="2948"/>
                    </a:lnTo>
                    <a:lnTo>
                      <a:pt x="2465" y="2958"/>
                    </a:lnTo>
                    <a:lnTo>
                      <a:pt x="2485" y="2968"/>
                    </a:lnTo>
                    <a:lnTo>
                      <a:pt x="2503" y="2975"/>
                    </a:lnTo>
                    <a:lnTo>
                      <a:pt x="2523" y="2979"/>
                    </a:lnTo>
                    <a:lnTo>
                      <a:pt x="2540" y="2982"/>
                    </a:lnTo>
                    <a:lnTo>
                      <a:pt x="2559" y="2982"/>
                    </a:lnTo>
                    <a:lnTo>
                      <a:pt x="2575" y="2980"/>
                    </a:lnTo>
                    <a:lnTo>
                      <a:pt x="2593" y="2978"/>
                    </a:lnTo>
                    <a:lnTo>
                      <a:pt x="2609" y="2973"/>
                    </a:lnTo>
                    <a:lnTo>
                      <a:pt x="2625" y="2966"/>
                    </a:lnTo>
                    <a:lnTo>
                      <a:pt x="2640" y="2958"/>
                    </a:lnTo>
                    <a:lnTo>
                      <a:pt x="2656" y="2949"/>
                    </a:lnTo>
                    <a:lnTo>
                      <a:pt x="2671" y="2937"/>
                    </a:lnTo>
                    <a:lnTo>
                      <a:pt x="2687" y="2926"/>
                    </a:lnTo>
                    <a:lnTo>
                      <a:pt x="2700" y="2912"/>
                    </a:lnTo>
                    <a:lnTo>
                      <a:pt x="2716" y="2897"/>
                    </a:lnTo>
                    <a:lnTo>
                      <a:pt x="2730" y="2879"/>
                    </a:lnTo>
                    <a:lnTo>
                      <a:pt x="2743" y="2862"/>
                    </a:lnTo>
                    <a:lnTo>
                      <a:pt x="2771" y="2824"/>
                    </a:lnTo>
                    <a:lnTo>
                      <a:pt x="2799" y="2782"/>
                    </a:lnTo>
                    <a:lnTo>
                      <a:pt x="2828" y="2737"/>
                    </a:lnTo>
                    <a:lnTo>
                      <a:pt x="2856" y="2688"/>
                    </a:lnTo>
                    <a:lnTo>
                      <a:pt x="2885" y="2637"/>
                    </a:lnTo>
                    <a:lnTo>
                      <a:pt x="2945" y="2530"/>
                    </a:lnTo>
                    <a:lnTo>
                      <a:pt x="3008" y="2424"/>
                    </a:lnTo>
                    <a:lnTo>
                      <a:pt x="3037" y="2374"/>
                    </a:lnTo>
                    <a:lnTo>
                      <a:pt x="3065" y="2326"/>
                    </a:lnTo>
                    <a:lnTo>
                      <a:pt x="3089" y="2279"/>
                    </a:lnTo>
                    <a:lnTo>
                      <a:pt x="3111" y="2235"/>
                    </a:lnTo>
                    <a:lnTo>
                      <a:pt x="3131" y="2192"/>
                    </a:lnTo>
                    <a:lnTo>
                      <a:pt x="3138" y="2171"/>
                    </a:lnTo>
                    <a:lnTo>
                      <a:pt x="3145" y="2151"/>
                    </a:lnTo>
                    <a:lnTo>
                      <a:pt x="3151" y="2132"/>
                    </a:lnTo>
                    <a:lnTo>
                      <a:pt x="3156" y="2112"/>
                    </a:lnTo>
                    <a:lnTo>
                      <a:pt x="3159" y="2093"/>
                    </a:lnTo>
                    <a:lnTo>
                      <a:pt x="3160" y="2075"/>
                    </a:lnTo>
                    <a:lnTo>
                      <a:pt x="3161" y="2057"/>
                    </a:lnTo>
                    <a:lnTo>
                      <a:pt x="3160" y="2040"/>
                    </a:lnTo>
                    <a:lnTo>
                      <a:pt x="3157" y="2022"/>
                    </a:lnTo>
                    <a:lnTo>
                      <a:pt x="3153" y="2006"/>
                    </a:lnTo>
                    <a:lnTo>
                      <a:pt x="3147" y="1990"/>
                    </a:lnTo>
                    <a:lnTo>
                      <a:pt x="3139" y="1975"/>
                    </a:lnTo>
                    <a:lnTo>
                      <a:pt x="3130" y="1960"/>
                    </a:lnTo>
                    <a:lnTo>
                      <a:pt x="3118" y="1946"/>
                    </a:lnTo>
                    <a:lnTo>
                      <a:pt x="3105" y="1932"/>
                    </a:lnTo>
                    <a:lnTo>
                      <a:pt x="3089" y="1919"/>
                    </a:lnTo>
                    <a:lnTo>
                      <a:pt x="3072" y="1906"/>
                    </a:lnTo>
                    <a:lnTo>
                      <a:pt x="3052" y="1894"/>
                    </a:lnTo>
                    <a:close/>
                    <a:moveTo>
                      <a:pt x="4125" y="1903"/>
                    </a:moveTo>
                    <a:lnTo>
                      <a:pt x="4125" y="1903"/>
                    </a:lnTo>
                    <a:lnTo>
                      <a:pt x="4083" y="1863"/>
                    </a:lnTo>
                    <a:lnTo>
                      <a:pt x="4039" y="1826"/>
                    </a:lnTo>
                    <a:lnTo>
                      <a:pt x="3994" y="1790"/>
                    </a:lnTo>
                    <a:lnTo>
                      <a:pt x="3947" y="1757"/>
                    </a:lnTo>
                    <a:lnTo>
                      <a:pt x="3923" y="1740"/>
                    </a:lnTo>
                    <a:lnTo>
                      <a:pt x="3899" y="1725"/>
                    </a:lnTo>
                    <a:lnTo>
                      <a:pt x="3873" y="1711"/>
                    </a:lnTo>
                    <a:lnTo>
                      <a:pt x="3848" y="1696"/>
                    </a:lnTo>
                    <a:lnTo>
                      <a:pt x="3822" y="1683"/>
                    </a:lnTo>
                    <a:lnTo>
                      <a:pt x="3796" y="1671"/>
                    </a:lnTo>
                    <a:lnTo>
                      <a:pt x="3770" y="1658"/>
                    </a:lnTo>
                    <a:lnTo>
                      <a:pt x="3743" y="1646"/>
                    </a:lnTo>
                    <a:lnTo>
                      <a:pt x="3716" y="1635"/>
                    </a:lnTo>
                    <a:lnTo>
                      <a:pt x="3688" y="1624"/>
                    </a:lnTo>
                    <a:lnTo>
                      <a:pt x="3661" y="1615"/>
                    </a:lnTo>
                    <a:lnTo>
                      <a:pt x="3633" y="1606"/>
                    </a:lnTo>
                    <a:lnTo>
                      <a:pt x="3605" y="1598"/>
                    </a:lnTo>
                    <a:lnTo>
                      <a:pt x="3576" y="1589"/>
                    </a:lnTo>
                    <a:lnTo>
                      <a:pt x="3547" y="1582"/>
                    </a:lnTo>
                    <a:lnTo>
                      <a:pt x="3518" y="1577"/>
                    </a:lnTo>
                    <a:lnTo>
                      <a:pt x="3489" y="1571"/>
                    </a:lnTo>
                    <a:lnTo>
                      <a:pt x="3459" y="1566"/>
                    </a:lnTo>
                    <a:lnTo>
                      <a:pt x="3428" y="1562"/>
                    </a:lnTo>
                    <a:lnTo>
                      <a:pt x="3398" y="1558"/>
                    </a:lnTo>
                    <a:lnTo>
                      <a:pt x="3368" y="1556"/>
                    </a:lnTo>
                    <a:lnTo>
                      <a:pt x="3338" y="1553"/>
                    </a:lnTo>
                    <a:lnTo>
                      <a:pt x="3307" y="1552"/>
                    </a:lnTo>
                    <a:lnTo>
                      <a:pt x="3276" y="1552"/>
                    </a:lnTo>
                    <a:lnTo>
                      <a:pt x="3245" y="1552"/>
                    </a:lnTo>
                    <a:lnTo>
                      <a:pt x="3214" y="1553"/>
                    </a:lnTo>
                    <a:lnTo>
                      <a:pt x="3183" y="1556"/>
                    </a:lnTo>
                    <a:lnTo>
                      <a:pt x="3153" y="1558"/>
                    </a:lnTo>
                    <a:lnTo>
                      <a:pt x="3123" y="1562"/>
                    </a:lnTo>
                    <a:lnTo>
                      <a:pt x="3093" y="1566"/>
                    </a:lnTo>
                    <a:lnTo>
                      <a:pt x="3064" y="1571"/>
                    </a:lnTo>
                    <a:lnTo>
                      <a:pt x="3034" y="1577"/>
                    </a:lnTo>
                    <a:lnTo>
                      <a:pt x="3005" y="1582"/>
                    </a:lnTo>
                    <a:lnTo>
                      <a:pt x="2976" y="1589"/>
                    </a:lnTo>
                    <a:lnTo>
                      <a:pt x="2948" y="1598"/>
                    </a:lnTo>
                    <a:lnTo>
                      <a:pt x="2919" y="1606"/>
                    </a:lnTo>
                    <a:lnTo>
                      <a:pt x="2891" y="1615"/>
                    </a:lnTo>
                    <a:lnTo>
                      <a:pt x="2863" y="1624"/>
                    </a:lnTo>
                    <a:lnTo>
                      <a:pt x="2836" y="1635"/>
                    </a:lnTo>
                    <a:lnTo>
                      <a:pt x="2808" y="1646"/>
                    </a:lnTo>
                    <a:lnTo>
                      <a:pt x="2782" y="1658"/>
                    </a:lnTo>
                    <a:lnTo>
                      <a:pt x="2755" y="1671"/>
                    </a:lnTo>
                    <a:lnTo>
                      <a:pt x="2730" y="1683"/>
                    </a:lnTo>
                    <a:lnTo>
                      <a:pt x="2704" y="1696"/>
                    </a:lnTo>
                    <a:lnTo>
                      <a:pt x="2678" y="1711"/>
                    </a:lnTo>
                    <a:lnTo>
                      <a:pt x="2654" y="1725"/>
                    </a:lnTo>
                    <a:lnTo>
                      <a:pt x="2629" y="1740"/>
                    </a:lnTo>
                    <a:lnTo>
                      <a:pt x="2605" y="1757"/>
                    </a:lnTo>
                    <a:lnTo>
                      <a:pt x="2558" y="1790"/>
                    </a:lnTo>
                    <a:lnTo>
                      <a:pt x="2512" y="1826"/>
                    </a:lnTo>
                    <a:lnTo>
                      <a:pt x="2469" y="1863"/>
                    </a:lnTo>
                    <a:lnTo>
                      <a:pt x="2428" y="1903"/>
                    </a:lnTo>
                    <a:lnTo>
                      <a:pt x="2387" y="1945"/>
                    </a:lnTo>
                    <a:lnTo>
                      <a:pt x="2350" y="1989"/>
                    </a:lnTo>
                    <a:lnTo>
                      <a:pt x="2314" y="2034"/>
                    </a:lnTo>
                    <a:lnTo>
                      <a:pt x="2280" y="2081"/>
                    </a:lnTo>
                    <a:lnTo>
                      <a:pt x="2265" y="2105"/>
                    </a:lnTo>
                    <a:lnTo>
                      <a:pt x="2250" y="2129"/>
                    </a:lnTo>
                    <a:lnTo>
                      <a:pt x="2235" y="2155"/>
                    </a:lnTo>
                    <a:lnTo>
                      <a:pt x="2221" y="2180"/>
                    </a:lnTo>
                    <a:lnTo>
                      <a:pt x="2207" y="2206"/>
                    </a:lnTo>
                    <a:lnTo>
                      <a:pt x="2194" y="2231"/>
                    </a:lnTo>
                    <a:lnTo>
                      <a:pt x="2182" y="2258"/>
                    </a:lnTo>
                    <a:lnTo>
                      <a:pt x="2170" y="2285"/>
                    </a:lnTo>
                    <a:lnTo>
                      <a:pt x="2159" y="2312"/>
                    </a:lnTo>
                    <a:lnTo>
                      <a:pt x="2149" y="2339"/>
                    </a:lnTo>
                    <a:lnTo>
                      <a:pt x="2139" y="2367"/>
                    </a:lnTo>
                    <a:lnTo>
                      <a:pt x="2129" y="2395"/>
                    </a:lnTo>
                    <a:lnTo>
                      <a:pt x="2121" y="2423"/>
                    </a:lnTo>
                    <a:lnTo>
                      <a:pt x="2113" y="2452"/>
                    </a:lnTo>
                    <a:lnTo>
                      <a:pt x="2106" y="2481"/>
                    </a:lnTo>
                    <a:lnTo>
                      <a:pt x="2100" y="2510"/>
                    </a:lnTo>
                    <a:lnTo>
                      <a:pt x="2094" y="2539"/>
                    </a:lnTo>
                    <a:lnTo>
                      <a:pt x="2090" y="2569"/>
                    </a:lnTo>
                    <a:lnTo>
                      <a:pt x="2085" y="2600"/>
                    </a:lnTo>
                    <a:lnTo>
                      <a:pt x="2082" y="2630"/>
                    </a:lnTo>
                    <a:lnTo>
                      <a:pt x="2079" y="2660"/>
                    </a:lnTo>
                    <a:lnTo>
                      <a:pt x="2077" y="2690"/>
                    </a:lnTo>
                    <a:lnTo>
                      <a:pt x="2076" y="2721"/>
                    </a:lnTo>
                    <a:lnTo>
                      <a:pt x="2076" y="2752"/>
                    </a:lnTo>
                    <a:lnTo>
                      <a:pt x="2076" y="2783"/>
                    </a:lnTo>
                    <a:lnTo>
                      <a:pt x="2077" y="2813"/>
                    </a:lnTo>
                    <a:lnTo>
                      <a:pt x="2079" y="2845"/>
                    </a:lnTo>
                    <a:lnTo>
                      <a:pt x="2082" y="2875"/>
                    </a:lnTo>
                    <a:lnTo>
                      <a:pt x="2085" y="2905"/>
                    </a:lnTo>
                    <a:lnTo>
                      <a:pt x="2090" y="2935"/>
                    </a:lnTo>
                    <a:lnTo>
                      <a:pt x="2094" y="2964"/>
                    </a:lnTo>
                    <a:lnTo>
                      <a:pt x="2100" y="2994"/>
                    </a:lnTo>
                    <a:lnTo>
                      <a:pt x="2106" y="3023"/>
                    </a:lnTo>
                    <a:lnTo>
                      <a:pt x="2113" y="3052"/>
                    </a:lnTo>
                    <a:lnTo>
                      <a:pt x="2121" y="3080"/>
                    </a:lnTo>
                    <a:lnTo>
                      <a:pt x="2129" y="3109"/>
                    </a:lnTo>
                    <a:lnTo>
                      <a:pt x="2139" y="3137"/>
                    </a:lnTo>
                    <a:lnTo>
                      <a:pt x="2149" y="3165"/>
                    </a:lnTo>
                    <a:lnTo>
                      <a:pt x="2159" y="3192"/>
                    </a:lnTo>
                    <a:lnTo>
                      <a:pt x="2170" y="3220"/>
                    </a:lnTo>
                    <a:lnTo>
                      <a:pt x="2182" y="3246"/>
                    </a:lnTo>
                    <a:lnTo>
                      <a:pt x="2194" y="3272"/>
                    </a:lnTo>
                    <a:lnTo>
                      <a:pt x="2207" y="3298"/>
                    </a:lnTo>
                    <a:lnTo>
                      <a:pt x="2221" y="3324"/>
                    </a:lnTo>
                    <a:lnTo>
                      <a:pt x="2235" y="3350"/>
                    </a:lnTo>
                    <a:lnTo>
                      <a:pt x="2250" y="3374"/>
                    </a:lnTo>
                    <a:lnTo>
                      <a:pt x="2265" y="3398"/>
                    </a:lnTo>
                    <a:lnTo>
                      <a:pt x="2280" y="3423"/>
                    </a:lnTo>
                    <a:lnTo>
                      <a:pt x="2314" y="3470"/>
                    </a:lnTo>
                    <a:lnTo>
                      <a:pt x="2350" y="3516"/>
                    </a:lnTo>
                    <a:lnTo>
                      <a:pt x="2387" y="3559"/>
                    </a:lnTo>
                    <a:lnTo>
                      <a:pt x="2428" y="3600"/>
                    </a:lnTo>
                    <a:lnTo>
                      <a:pt x="2469" y="3640"/>
                    </a:lnTo>
                    <a:lnTo>
                      <a:pt x="2512" y="3678"/>
                    </a:lnTo>
                    <a:lnTo>
                      <a:pt x="2558" y="3714"/>
                    </a:lnTo>
                    <a:lnTo>
                      <a:pt x="2605" y="3747"/>
                    </a:lnTo>
                    <a:lnTo>
                      <a:pt x="2629" y="3763"/>
                    </a:lnTo>
                    <a:lnTo>
                      <a:pt x="2654" y="3778"/>
                    </a:lnTo>
                    <a:lnTo>
                      <a:pt x="2678" y="3793"/>
                    </a:lnTo>
                    <a:lnTo>
                      <a:pt x="2704" y="3807"/>
                    </a:lnTo>
                    <a:lnTo>
                      <a:pt x="2730" y="3821"/>
                    </a:lnTo>
                    <a:lnTo>
                      <a:pt x="2755" y="3834"/>
                    </a:lnTo>
                    <a:lnTo>
                      <a:pt x="2782" y="3847"/>
                    </a:lnTo>
                    <a:lnTo>
                      <a:pt x="2808" y="3858"/>
                    </a:lnTo>
                    <a:lnTo>
                      <a:pt x="2836" y="3869"/>
                    </a:lnTo>
                    <a:lnTo>
                      <a:pt x="2863" y="3879"/>
                    </a:lnTo>
                    <a:lnTo>
                      <a:pt x="2891" y="3889"/>
                    </a:lnTo>
                    <a:lnTo>
                      <a:pt x="2919" y="3899"/>
                    </a:lnTo>
                    <a:lnTo>
                      <a:pt x="2948" y="3907"/>
                    </a:lnTo>
                    <a:lnTo>
                      <a:pt x="2976" y="3914"/>
                    </a:lnTo>
                    <a:lnTo>
                      <a:pt x="3005" y="3922"/>
                    </a:lnTo>
                    <a:lnTo>
                      <a:pt x="3034" y="3928"/>
                    </a:lnTo>
                    <a:lnTo>
                      <a:pt x="3064" y="3934"/>
                    </a:lnTo>
                    <a:lnTo>
                      <a:pt x="3093" y="3938"/>
                    </a:lnTo>
                    <a:lnTo>
                      <a:pt x="3123" y="3943"/>
                    </a:lnTo>
                    <a:lnTo>
                      <a:pt x="3153" y="3946"/>
                    </a:lnTo>
                    <a:lnTo>
                      <a:pt x="3183" y="3949"/>
                    </a:lnTo>
                    <a:lnTo>
                      <a:pt x="3214" y="3951"/>
                    </a:lnTo>
                    <a:lnTo>
                      <a:pt x="3245" y="3952"/>
                    </a:lnTo>
                    <a:lnTo>
                      <a:pt x="3276" y="3952"/>
                    </a:lnTo>
                    <a:lnTo>
                      <a:pt x="3307" y="3952"/>
                    </a:lnTo>
                    <a:lnTo>
                      <a:pt x="3338" y="3951"/>
                    </a:lnTo>
                    <a:lnTo>
                      <a:pt x="3368" y="3949"/>
                    </a:lnTo>
                    <a:lnTo>
                      <a:pt x="3398" y="3946"/>
                    </a:lnTo>
                    <a:lnTo>
                      <a:pt x="3428" y="3943"/>
                    </a:lnTo>
                    <a:lnTo>
                      <a:pt x="3459" y="3938"/>
                    </a:lnTo>
                    <a:lnTo>
                      <a:pt x="3489" y="3934"/>
                    </a:lnTo>
                    <a:lnTo>
                      <a:pt x="3518" y="3928"/>
                    </a:lnTo>
                    <a:lnTo>
                      <a:pt x="3547" y="3922"/>
                    </a:lnTo>
                    <a:lnTo>
                      <a:pt x="3576" y="3914"/>
                    </a:lnTo>
                    <a:lnTo>
                      <a:pt x="3605" y="3907"/>
                    </a:lnTo>
                    <a:lnTo>
                      <a:pt x="3633" y="3899"/>
                    </a:lnTo>
                    <a:lnTo>
                      <a:pt x="3661" y="3889"/>
                    </a:lnTo>
                    <a:lnTo>
                      <a:pt x="3688" y="3879"/>
                    </a:lnTo>
                    <a:lnTo>
                      <a:pt x="3716" y="3869"/>
                    </a:lnTo>
                    <a:lnTo>
                      <a:pt x="3743" y="3858"/>
                    </a:lnTo>
                    <a:lnTo>
                      <a:pt x="3770" y="3847"/>
                    </a:lnTo>
                    <a:lnTo>
                      <a:pt x="3796" y="3834"/>
                    </a:lnTo>
                    <a:lnTo>
                      <a:pt x="3822" y="3821"/>
                    </a:lnTo>
                    <a:lnTo>
                      <a:pt x="3848" y="3807"/>
                    </a:lnTo>
                    <a:lnTo>
                      <a:pt x="3873" y="3793"/>
                    </a:lnTo>
                    <a:lnTo>
                      <a:pt x="3899" y="3778"/>
                    </a:lnTo>
                    <a:lnTo>
                      <a:pt x="3923" y="3763"/>
                    </a:lnTo>
                    <a:lnTo>
                      <a:pt x="3947" y="3747"/>
                    </a:lnTo>
                    <a:lnTo>
                      <a:pt x="3994" y="3714"/>
                    </a:lnTo>
                    <a:lnTo>
                      <a:pt x="4039" y="3678"/>
                    </a:lnTo>
                    <a:lnTo>
                      <a:pt x="4083" y="3640"/>
                    </a:lnTo>
                    <a:lnTo>
                      <a:pt x="4125" y="3600"/>
                    </a:lnTo>
                    <a:lnTo>
                      <a:pt x="4164" y="3559"/>
                    </a:lnTo>
                    <a:lnTo>
                      <a:pt x="4202" y="3516"/>
                    </a:lnTo>
                    <a:lnTo>
                      <a:pt x="4238" y="3470"/>
                    </a:lnTo>
                    <a:lnTo>
                      <a:pt x="4271" y="3423"/>
                    </a:lnTo>
                    <a:lnTo>
                      <a:pt x="4286" y="3398"/>
                    </a:lnTo>
                    <a:lnTo>
                      <a:pt x="4303" y="3374"/>
                    </a:lnTo>
                    <a:lnTo>
                      <a:pt x="4317" y="3350"/>
                    </a:lnTo>
                    <a:lnTo>
                      <a:pt x="4332" y="3324"/>
                    </a:lnTo>
                    <a:lnTo>
                      <a:pt x="4344" y="3298"/>
                    </a:lnTo>
                    <a:lnTo>
                      <a:pt x="4357" y="3272"/>
                    </a:lnTo>
                    <a:lnTo>
                      <a:pt x="4370" y="3246"/>
                    </a:lnTo>
                    <a:lnTo>
                      <a:pt x="4382" y="3220"/>
                    </a:lnTo>
                    <a:lnTo>
                      <a:pt x="4393" y="3192"/>
                    </a:lnTo>
                    <a:lnTo>
                      <a:pt x="4404" y="3165"/>
                    </a:lnTo>
                    <a:lnTo>
                      <a:pt x="4413" y="3137"/>
                    </a:lnTo>
                    <a:lnTo>
                      <a:pt x="4422" y="3109"/>
                    </a:lnTo>
                    <a:lnTo>
                      <a:pt x="4430" y="3080"/>
                    </a:lnTo>
                    <a:lnTo>
                      <a:pt x="4438" y="3052"/>
                    </a:lnTo>
                    <a:lnTo>
                      <a:pt x="4445" y="3023"/>
                    </a:lnTo>
                    <a:lnTo>
                      <a:pt x="4451" y="2994"/>
                    </a:lnTo>
                    <a:lnTo>
                      <a:pt x="4457" y="2964"/>
                    </a:lnTo>
                    <a:lnTo>
                      <a:pt x="4462" y="2935"/>
                    </a:lnTo>
                    <a:lnTo>
                      <a:pt x="4466" y="2905"/>
                    </a:lnTo>
                    <a:lnTo>
                      <a:pt x="4470" y="2875"/>
                    </a:lnTo>
                    <a:lnTo>
                      <a:pt x="4472" y="2845"/>
                    </a:lnTo>
                    <a:lnTo>
                      <a:pt x="4474" y="2813"/>
                    </a:lnTo>
                    <a:lnTo>
                      <a:pt x="4476" y="2783"/>
                    </a:lnTo>
                    <a:lnTo>
                      <a:pt x="4476" y="2752"/>
                    </a:lnTo>
                    <a:lnTo>
                      <a:pt x="4476" y="2721"/>
                    </a:lnTo>
                    <a:lnTo>
                      <a:pt x="4474" y="2690"/>
                    </a:lnTo>
                    <a:lnTo>
                      <a:pt x="4472" y="2660"/>
                    </a:lnTo>
                    <a:lnTo>
                      <a:pt x="4470" y="2630"/>
                    </a:lnTo>
                    <a:lnTo>
                      <a:pt x="4466" y="2600"/>
                    </a:lnTo>
                    <a:lnTo>
                      <a:pt x="4462" y="2569"/>
                    </a:lnTo>
                    <a:lnTo>
                      <a:pt x="4457" y="2539"/>
                    </a:lnTo>
                    <a:lnTo>
                      <a:pt x="4451" y="2510"/>
                    </a:lnTo>
                    <a:lnTo>
                      <a:pt x="4445" y="2481"/>
                    </a:lnTo>
                    <a:lnTo>
                      <a:pt x="4438" y="2452"/>
                    </a:lnTo>
                    <a:lnTo>
                      <a:pt x="4430" y="2423"/>
                    </a:lnTo>
                    <a:lnTo>
                      <a:pt x="4422" y="2395"/>
                    </a:lnTo>
                    <a:lnTo>
                      <a:pt x="4413" y="2367"/>
                    </a:lnTo>
                    <a:lnTo>
                      <a:pt x="4404" y="2339"/>
                    </a:lnTo>
                    <a:lnTo>
                      <a:pt x="4393" y="2312"/>
                    </a:lnTo>
                    <a:lnTo>
                      <a:pt x="4382" y="2285"/>
                    </a:lnTo>
                    <a:lnTo>
                      <a:pt x="4370" y="2258"/>
                    </a:lnTo>
                    <a:lnTo>
                      <a:pt x="4357" y="2231"/>
                    </a:lnTo>
                    <a:lnTo>
                      <a:pt x="4344" y="2206"/>
                    </a:lnTo>
                    <a:lnTo>
                      <a:pt x="4332" y="2180"/>
                    </a:lnTo>
                    <a:lnTo>
                      <a:pt x="4317" y="2155"/>
                    </a:lnTo>
                    <a:lnTo>
                      <a:pt x="4303" y="2129"/>
                    </a:lnTo>
                    <a:lnTo>
                      <a:pt x="4286" y="2105"/>
                    </a:lnTo>
                    <a:lnTo>
                      <a:pt x="4271" y="2081"/>
                    </a:lnTo>
                    <a:lnTo>
                      <a:pt x="4238" y="2034"/>
                    </a:lnTo>
                    <a:lnTo>
                      <a:pt x="4202" y="1989"/>
                    </a:lnTo>
                    <a:lnTo>
                      <a:pt x="4164" y="1945"/>
                    </a:lnTo>
                    <a:lnTo>
                      <a:pt x="4125" y="1903"/>
                    </a:lnTo>
                    <a:close/>
                    <a:moveTo>
                      <a:pt x="2363" y="0"/>
                    </a:moveTo>
                    <a:lnTo>
                      <a:pt x="1975" y="737"/>
                    </a:lnTo>
                    <a:lnTo>
                      <a:pt x="663" y="737"/>
                    </a:lnTo>
                    <a:lnTo>
                      <a:pt x="629" y="737"/>
                    </a:lnTo>
                    <a:lnTo>
                      <a:pt x="596" y="739"/>
                    </a:lnTo>
                    <a:lnTo>
                      <a:pt x="562" y="744"/>
                    </a:lnTo>
                    <a:lnTo>
                      <a:pt x="530" y="750"/>
                    </a:lnTo>
                    <a:lnTo>
                      <a:pt x="498" y="758"/>
                    </a:lnTo>
                    <a:lnTo>
                      <a:pt x="467" y="766"/>
                    </a:lnTo>
                    <a:lnTo>
                      <a:pt x="435" y="777"/>
                    </a:lnTo>
                    <a:lnTo>
                      <a:pt x="405" y="789"/>
                    </a:lnTo>
                    <a:lnTo>
                      <a:pt x="376" y="802"/>
                    </a:lnTo>
                    <a:lnTo>
                      <a:pt x="347" y="817"/>
                    </a:lnTo>
                    <a:lnTo>
                      <a:pt x="321" y="832"/>
                    </a:lnTo>
                    <a:lnTo>
                      <a:pt x="293" y="850"/>
                    </a:lnTo>
                    <a:lnTo>
                      <a:pt x="267" y="868"/>
                    </a:lnTo>
                    <a:lnTo>
                      <a:pt x="242" y="888"/>
                    </a:lnTo>
                    <a:lnTo>
                      <a:pt x="218" y="909"/>
                    </a:lnTo>
                    <a:lnTo>
                      <a:pt x="195" y="931"/>
                    </a:lnTo>
                    <a:lnTo>
                      <a:pt x="173" y="954"/>
                    </a:lnTo>
                    <a:lnTo>
                      <a:pt x="152" y="979"/>
                    </a:lnTo>
                    <a:lnTo>
                      <a:pt x="132" y="1003"/>
                    </a:lnTo>
                    <a:lnTo>
                      <a:pt x="114" y="1030"/>
                    </a:lnTo>
                    <a:lnTo>
                      <a:pt x="97" y="1056"/>
                    </a:lnTo>
                    <a:lnTo>
                      <a:pt x="80" y="1084"/>
                    </a:lnTo>
                    <a:lnTo>
                      <a:pt x="66" y="1112"/>
                    </a:lnTo>
                    <a:lnTo>
                      <a:pt x="52" y="1142"/>
                    </a:lnTo>
                    <a:lnTo>
                      <a:pt x="41" y="1171"/>
                    </a:lnTo>
                    <a:lnTo>
                      <a:pt x="30" y="1203"/>
                    </a:lnTo>
                    <a:lnTo>
                      <a:pt x="21" y="1234"/>
                    </a:lnTo>
                    <a:lnTo>
                      <a:pt x="14" y="1265"/>
                    </a:lnTo>
                    <a:lnTo>
                      <a:pt x="8" y="1299"/>
                    </a:lnTo>
                    <a:lnTo>
                      <a:pt x="4" y="1332"/>
                    </a:lnTo>
                    <a:lnTo>
                      <a:pt x="1" y="1365"/>
                    </a:lnTo>
                    <a:lnTo>
                      <a:pt x="0" y="1399"/>
                    </a:lnTo>
                    <a:lnTo>
                      <a:pt x="0" y="4222"/>
                    </a:lnTo>
                    <a:lnTo>
                      <a:pt x="1" y="4255"/>
                    </a:lnTo>
                    <a:lnTo>
                      <a:pt x="4" y="4289"/>
                    </a:lnTo>
                    <a:lnTo>
                      <a:pt x="8" y="4321"/>
                    </a:lnTo>
                    <a:lnTo>
                      <a:pt x="14" y="4354"/>
                    </a:lnTo>
                    <a:lnTo>
                      <a:pt x="21" y="4386"/>
                    </a:lnTo>
                    <a:lnTo>
                      <a:pt x="30" y="4418"/>
                    </a:lnTo>
                    <a:lnTo>
                      <a:pt x="41" y="4448"/>
                    </a:lnTo>
                    <a:lnTo>
                      <a:pt x="52" y="4478"/>
                    </a:lnTo>
                    <a:lnTo>
                      <a:pt x="66" y="4507"/>
                    </a:lnTo>
                    <a:lnTo>
                      <a:pt x="80" y="4536"/>
                    </a:lnTo>
                    <a:lnTo>
                      <a:pt x="97" y="4564"/>
                    </a:lnTo>
                    <a:lnTo>
                      <a:pt x="114" y="4591"/>
                    </a:lnTo>
                    <a:lnTo>
                      <a:pt x="132" y="4616"/>
                    </a:lnTo>
                    <a:lnTo>
                      <a:pt x="152" y="4642"/>
                    </a:lnTo>
                    <a:lnTo>
                      <a:pt x="173" y="4666"/>
                    </a:lnTo>
                    <a:lnTo>
                      <a:pt x="195" y="4689"/>
                    </a:lnTo>
                    <a:lnTo>
                      <a:pt x="218" y="4712"/>
                    </a:lnTo>
                    <a:lnTo>
                      <a:pt x="242" y="4732"/>
                    </a:lnTo>
                    <a:lnTo>
                      <a:pt x="267" y="4752"/>
                    </a:lnTo>
                    <a:lnTo>
                      <a:pt x="293" y="4770"/>
                    </a:lnTo>
                    <a:lnTo>
                      <a:pt x="321" y="4787"/>
                    </a:lnTo>
                    <a:lnTo>
                      <a:pt x="347" y="4803"/>
                    </a:lnTo>
                    <a:lnTo>
                      <a:pt x="376" y="4818"/>
                    </a:lnTo>
                    <a:lnTo>
                      <a:pt x="405" y="4831"/>
                    </a:lnTo>
                    <a:lnTo>
                      <a:pt x="435" y="4843"/>
                    </a:lnTo>
                    <a:lnTo>
                      <a:pt x="467" y="4853"/>
                    </a:lnTo>
                    <a:lnTo>
                      <a:pt x="498" y="4862"/>
                    </a:lnTo>
                    <a:lnTo>
                      <a:pt x="530" y="4871"/>
                    </a:lnTo>
                    <a:lnTo>
                      <a:pt x="562" y="4876"/>
                    </a:lnTo>
                    <a:lnTo>
                      <a:pt x="596" y="4880"/>
                    </a:lnTo>
                    <a:lnTo>
                      <a:pt x="629" y="4883"/>
                    </a:lnTo>
                    <a:lnTo>
                      <a:pt x="663" y="4883"/>
                    </a:lnTo>
                    <a:lnTo>
                      <a:pt x="4956" y="4883"/>
                    </a:lnTo>
                    <a:lnTo>
                      <a:pt x="4991" y="4883"/>
                    </a:lnTo>
                    <a:lnTo>
                      <a:pt x="5024" y="4880"/>
                    </a:lnTo>
                    <a:lnTo>
                      <a:pt x="5057" y="4876"/>
                    </a:lnTo>
                    <a:lnTo>
                      <a:pt x="5090" y="4871"/>
                    </a:lnTo>
                    <a:lnTo>
                      <a:pt x="5121" y="4862"/>
                    </a:lnTo>
                    <a:lnTo>
                      <a:pt x="5154" y="4853"/>
                    </a:lnTo>
                    <a:lnTo>
                      <a:pt x="5184" y="4843"/>
                    </a:lnTo>
                    <a:lnTo>
                      <a:pt x="5214" y="4831"/>
                    </a:lnTo>
                    <a:lnTo>
                      <a:pt x="5243" y="4818"/>
                    </a:lnTo>
                    <a:lnTo>
                      <a:pt x="5272" y="4803"/>
                    </a:lnTo>
                    <a:lnTo>
                      <a:pt x="5300" y="4787"/>
                    </a:lnTo>
                    <a:lnTo>
                      <a:pt x="5327" y="4770"/>
                    </a:lnTo>
                    <a:lnTo>
                      <a:pt x="5352" y="4752"/>
                    </a:lnTo>
                    <a:lnTo>
                      <a:pt x="5378" y="4732"/>
                    </a:lnTo>
                    <a:lnTo>
                      <a:pt x="5401" y="4712"/>
                    </a:lnTo>
                    <a:lnTo>
                      <a:pt x="5424" y="4689"/>
                    </a:lnTo>
                    <a:lnTo>
                      <a:pt x="5446" y="4666"/>
                    </a:lnTo>
                    <a:lnTo>
                      <a:pt x="5467" y="4642"/>
                    </a:lnTo>
                    <a:lnTo>
                      <a:pt x="5487" y="4616"/>
                    </a:lnTo>
                    <a:lnTo>
                      <a:pt x="5505" y="4591"/>
                    </a:lnTo>
                    <a:lnTo>
                      <a:pt x="5523" y="4564"/>
                    </a:lnTo>
                    <a:lnTo>
                      <a:pt x="5539" y="4536"/>
                    </a:lnTo>
                    <a:lnTo>
                      <a:pt x="5553" y="4507"/>
                    </a:lnTo>
                    <a:lnTo>
                      <a:pt x="5567" y="4478"/>
                    </a:lnTo>
                    <a:lnTo>
                      <a:pt x="5578" y="4448"/>
                    </a:lnTo>
                    <a:lnTo>
                      <a:pt x="5589" y="4418"/>
                    </a:lnTo>
                    <a:lnTo>
                      <a:pt x="5598" y="4386"/>
                    </a:lnTo>
                    <a:lnTo>
                      <a:pt x="5605" y="4354"/>
                    </a:lnTo>
                    <a:lnTo>
                      <a:pt x="5611" y="4321"/>
                    </a:lnTo>
                    <a:lnTo>
                      <a:pt x="5616" y="4289"/>
                    </a:lnTo>
                    <a:lnTo>
                      <a:pt x="5618" y="4255"/>
                    </a:lnTo>
                    <a:lnTo>
                      <a:pt x="5619" y="4222"/>
                    </a:lnTo>
                    <a:lnTo>
                      <a:pt x="5619" y="1399"/>
                    </a:lnTo>
                    <a:lnTo>
                      <a:pt x="5618" y="1365"/>
                    </a:lnTo>
                    <a:lnTo>
                      <a:pt x="5616" y="1332"/>
                    </a:lnTo>
                    <a:lnTo>
                      <a:pt x="5611" y="1299"/>
                    </a:lnTo>
                    <a:lnTo>
                      <a:pt x="5605" y="1265"/>
                    </a:lnTo>
                    <a:lnTo>
                      <a:pt x="5598" y="1234"/>
                    </a:lnTo>
                    <a:lnTo>
                      <a:pt x="5589" y="1203"/>
                    </a:lnTo>
                    <a:lnTo>
                      <a:pt x="5578" y="1171"/>
                    </a:lnTo>
                    <a:lnTo>
                      <a:pt x="5567" y="1142"/>
                    </a:lnTo>
                    <a:lnTo>
                      <a:pt x="5553" y="1112"/>
                    </a:lnTo>
                    <a:lnTo>
                      <a:pt x="5539" y="1084"/>
                    </a:lnTo>
                    <a:lnTo>
                      <a:pt x="5523" y="1056"/>
                    </a:lnTo>
                    <a:lnTo>
                      <a:pt x="5505" y="1030"/>
                    </a:lnTo>
                    <a:lnTo>
                      <a:pt x="5487" y="1003"/>
                    </a:lnTo>
                    <a:lnTo>
                      <a:pt x="5467" y="979"/>
                    </a:lnTo>
                    <a:lnTo>
                      <a:pt x="5446" y="954"/>
                    </a:lnTo>
                    <a:lnTo>
                      <a:pt x="5424" y="931"/>
                    </a:lnTo>
                    <a:lnTo>
                      <a:pt x="5401" y="909"/>
                    </a:lnTo>
                    <a:lnTo>
                      <a:pt x="5378" y="888"/>
                    </a:lnTo>
                    <a:lnTo>
                      <a:pt x="5352" y="868"/>
                    </a:lnTo>
                    <a:lnTo>
                      <a:pt x="5327" y="850"/>
                    </a:lnTo>
                    <a:lnTo>
                      <a:pt x="5300" y="832"/>
                    </a:lnTo>
                    <a:lnTo>
                      <a:pt x="5272" y="817"/>
                    </a:lnTo>
                    <a:lnTo>
                      <a:pt x="5243" y="802"/>
                    </a:lnTo>
                    <a:lnTo>
                      <a:pt x="5214" y="789"/>
                    </a:lnTo>
                    <a:lnTo>
                      <a:pt x="5184" y="777"/>
                    </a:lnTo>
                    <a:lnTo>
                      <a:pt x="5154" y="766"/>
                    </a:lnTo>
                    <a:lnTo>
                      <a:pt x="5121" y="758"/>
                    </a:lnTo>
                    <a:lnTo>
                      <a:pt x="5090" y="750"/>
                    </a:lnTo>
                    <a:lnTo>
                      <a:pt x="5057" y="744"/>
                    </a:lnTo>
                    <a:lnTo>
                      <a:pt x="5024" y="739"/>
                    </a:lnTo>
                    <a:lnTo>
                      <a:pt x="4991" y="737"/>
                    </a:lnTo>
                    <a:lnTo>
                      <a:pt x="4956" y="737"/>
                    </a:lnTo>
                    <a:lnTo>
                      <a:pt x="4746" y="737"/>
                    </a:lnTo>
                    <a:lnTo>
                      <a:pt x="4300" y="0"/>
                    </a:lnTo>
                    <a:lnTo>
                      <a:pt x="236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sz="1012" noProof="1">
                  <a:solidFill>
                    <a:srgbClr val="FFFFFF"/>
                  </a:solidFill>
                  <a:ea typeface="微软雅黑" panose="020B0503020204020204" pitchFamily="34" charset="-122"/>
                </a:endParaRPr>
              </a:p>
            </p:txBody>
          </p:sp>
        </p:grpSp>
        <p:sp>
          <p:nvSpPr>
            <p:cNvPr id="31" name="文本框 5"/>
            <p:cNvSpPr txBox="1">
              <a:spLocks noChangeArrowheads="1"/>
            </p:cNvSpPr>
            <p:nvPr/>
          </p:nvSpPr>
          <p:spPr bwMode="auto">
            <a:xfrm>
              <a:off x="3927014" y="2246313"/>
              <a:ext cx="3927936" cy="86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造字工房悦圆演示版常规体" pitchFamily="50" charset="-122"/>
                </a:defRPr>
              </a:lvl1pPr>
              <a:lvl2pPr marL="742950" indent="-285750">
                <a:defRPr>
                  <a:solidFill>
                    <a:schemeClr val="tx1"/>
                  </a:solidFill>
                  <a:latin typeface="微软雅黑" panose="020B0503020204020204" pitchFamily="34" charset="-122"/>
                  <a:ea typeface="造字工房悦圆演示版常规体" pitchFamily="50" charset="-122"/>
                </a:defRPr>
              </a:lvl2pPr>
              <a:lvl3pPr marL="1143000" indent="-228600">
                <a:defRPr>
                  <a:solidFill>
                    <a:schemeClr val="tx1"/>
                  </a:solidFill>
                  <a:latin typeface="微软雅黑" panose="020B0503020204020204" pitchFamily="34" charset="-122"/>
                  <a:ea typeface="造字工房悦圆演示版常规体" pitchFamily="50" charset="-122"/>
                </a:defRPr>
              </a:lvl3pPr>
              <a:lvl4pPr marL="1600200" indent="-228600">
                <a:defRPr>
                  <a:solidFill>
                    <a:schemeClr val="tx1"/>
                  </a:solidFill>
                  <a:latin typeface="微软雅黑" panose="020B0503020204020204" pitchFamily="34" charset="-122"/>
                  <a:ea typeface="造字工房悦圆演示版常规体" pitchFamily="50" charset="-122"/>
                </a:defRPr>
              </a:lvl4pPr>
              <a:lvl5pPr marL="2057400" indent="-228600">
                <a:defRPr>
                  <a:solidFill>
                    <a:schemeClr val="tx1"/>
                  </a:solidFill>
                  <a:latin typeface="微软雅黑" panose="020B0503020204020204" pitchFamily="34" charset="-122"/>
                  <a:ea typeface="造字工房悦圆演示版常规体" pitchFamily="50"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9pPr>
            </a:lstStyle>
            <a:p>
              <a:pPr eaLnBrk="1" hangingPunct="1"/>
              <a:r>
                <a:rPr lang="en-US" altLang="zh-CN" sz="3599" b="1" dirty="0">
                  <a:solidFill>
                    <a:schemeClr val="bg1"/>
                  </a:solidFill>
                  <a:latin typeface="造字工房尚黑 G0v1 粗体" charset="0"/>
                  <a:ea typeface="微软雅黑" panose="020B0503020204020204" pitchFamily="34" charset="-122"/>
                </a:rPr>
                <a:t>PART THREE</a:t>
              </a:r>
              <a:endParaRPr lang="zh-CN" altLang="en-US" sz="3599" b="1" dirty="0">
                <a:solidFill>
                  <a:schemeClr val="bg1"/>
                </a:solidFill>
                <a:latin typeface="造字工房尚黑 G0v1 粗体" charset="0"/>
                <a:ea typeface="微软雅黑" panose="020B0503020204020204" pitchFamily="34" charset="-122"/>
              </a:endParaRPr>
            </a:p>
          </p:txBody>
        </p:sp>
      </p:grpSp>
      <p:sp>
        <p:nvSpPr>
          <p:cNvPr id="32" name="矩形 31"/>
          <p:cNvSpPr/>
          <p:nvPr/>
        </p:nvSpPr>
        <p:spPr>
          <a:xfrm>
            <a:off x="8990001" y="1329187"/>
            <a:ext cx="152345" cy="1242563"/>
          </a:xfrm>
          <a:prstGeom prst="rect">
            <a:avLst/>
          </a:prstGeom>
          <a:solidFill>
            <a:srgbClr val="0074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
        <p:nvSpPr>
          <p:cNvPr id="33" name="文本框 7"/>
          <p:cNvSpPr txBox="1">
            <a:spLocks noChangeArrowheads="1"/>
          </p:cNvSpPr>
          <p:nvPr/>
        </p:nvSpPr>
        <p:spPr bwMode="auto">
          <a:xfrm>
            <a:off x="5727680" y="1821251"/>
            <a:ext cx="3186150" cy="50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造字工房悦圆演示版常规体" pitchFamily="50" charset="-122"/>
              </a:defRPr>
            </a:lvl1pPr>
            <a:lvl2pPr marL="742950" indent="-285750">
              <a:defRPr>
                <a:solidFill>
                  <a:schemeClr val="tx1"/>
                </a:solidFill>
                <a:latin typeface="微软雅黑" panose="020B0503020204020204" pitchFamily="34" charset="-122"/>
                <a:ea typeface="造字工房悦圆演示版常规体" pitchFamily="50" charset="-122"/>
              </a:defRPr>
            </a:lvl2pPr>
            <a:lvl3pPr marL="1143000" indent="-228600">
              <a:defRPr>
                <a:solidFill>
                  <a:schemeClr val="tx1"/>
                </a:solidFill>
                <a:latin typeface="微软雅黑" panose="020B0503020204020204" pitchFamily="34" charset="-122"/>
                <a:ea typeface="造字工房悦圆演示版常规体" pitchFamily="50" charset="-122"/>
              </a:defRPr>
            </a:lvl3pPr>
            <a:lvl4pPr marL="1600200" indent="-228600">
              <a:defRPr>
                <a:solidFill>
                  <a:schemeClr val="tx1"/>
                </a:solidFill>
                <a:latin typeface="微软雅黑" panose="020B0503020204020204" pitchFamily="34" charset="-122"/>
                <a:ea typeface="造字工房悦圆演示版常规体" pitchFamily="50" charset="-122"/>
              </a:defRPr>
            </a:lvl4pPr>
            <a:lvl5pPr marL="2057400" indent="-228600">
              <a:defRPr>
                <a:solidFill>
                  <a:schemeClr val="tx1"/>
                </a:solidFill>
                <a:latin typeface="微软雅黑" panose="020B0503020204020204" pitchFamily="34" charset="-122"/>
                <a:ea typeface="造字工房悦圆演示版常规体" pitchFamily="50"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9pPr>
          </a:lstStyle>
          <a:p>
            <a:pPr fontAlgn="auto"/>
            <a:r>
              <a:rPr lang="zh-CN" altLang="en-US" sz="2699" b="1" spc="225" noProof="1">
                <a:solidFill>
                  <a:srgbClr val="007470"/>
                </a:solidFill>
                <a:ea typeface="微软雅黑" panose="020B0503020204020204" pitchFamily="34" charset="-122"/>
              </a:rPr>
              <a:t>这里输入你的标题</a:t>
            </a:r>
          </a:p>
        </p:txBody>
      </p:sp>
      <p:sp>
        <p:nvSpPr>
          <p:cNvPr id="38" name="矩形 37"/>
          <p:cNvSpPr/>
          <p:nvPr/>
        </p:nvSpPr>
        <p:spPr>
          <a:xfrm>
            <a:off x="2433222" y="3907148"/>
            <a:ext cx="3214715" cy="34516"/>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Tree>
    <p:extLst>
      <p:ext uri="{BB962C8B-B14F-4D97-AF65-F5344CB8AC3E}">
        <p14:creationId xmlns:p14="http://schemas.microsoft.com/office/powerpoint/2010/main" val="3210095653"/>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barn(inVertical)">
                                      <p:cBhvr>
                                        <p:cTn id="14" dur="500"/>
                                        <p:tgtEl>
                                          <p:spTgt spid="3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3" grpId="0"/>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bwMode="auto">
          <a:xfrm>
            <a:off x="1588874" y="1622548"/>
            <a:ext cx="1689706" cy="1949000"/>
          </a:xfrm>
          <a:prstGeom prst="roundRect">
            <a:avLst>
              <a:gd name="adj" fmla="val 5680"/>
            </a:avLst>
          </a:prstGeom>
          <a:noFill/>
          <a:ln w="19050" cap="flat" cmpd="sng" algn="ctr">
            <a:solidFill>
              <a:schemeClr val="accent1"/>
            </a:solid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pPr lvl="2"/>
            <a:endParaRPr lang="zh-CN" altLang="en-US">
              <a:solidFill>
                <a:schemeClr val="accent2">
                  <a:lumMod val="75000"/>
                </a:schemeClr>
              </a:solidFill>
            </a:endParaRPr>
          </a:p>
        </p:txBody>
      </p:sp>
      <p:sp>
        <p:nvSpPr>
          <p:cNvPr id="22" name="圆角矩形 21"/>
          <p:cNvSpPr/>
          <p:nvPr/>
        </p:nvSpPr>
        <p:spPr bwMode="auto">
          <a:xfrm>
            <a:off x="5898234" y="1622548"/>
            <a:ext cx="1689706" cy="1949000"/>
          </a:xfrm>
          <a:prstGeom prst="roundRect">
            <a:avLst>
              <a:gd name="adj" fmla="val 5070"/>
            </a:avLst>
          </a:prstGeom>
          <a:noFill/>
          <a:ln w="19050" cap="flat" cmpd="sng" algn="ctr">
            <a:solidFill>
              <a:schemeClr val="accent1"/>
            </a:solid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pPr lvl="2"/>
            <a:endParaRPr lang="zh-CN" altLang="en-US">
              <a:solidFill>
                <a:schemeClr val="accent2">
                  <a:lumMod val="75000"/>
                </a:schemeClr>
              </a:solidFill>
            </a:endParaRPr>
          </a:p>
        </p:txBody>
      </p:sp>
      <p:sp>
        <p:nvSpPr>
          <p:cNvPr id="23" name="矩形 26"/>
          <p:cNvSpPr>
            <a:spLocks noChangeArrowheads="1"/>
          </p:cNvSpPr>
          <p:nvPr/>
        </p:nvSpPr>
        <p:spPr bwMode="auto">
          <a:xfrm>
            <a:off x="6019308" y="1719952"/>
            <a:ext cx="1467161" cy="1858099"/>
          </a:xfrm>
          <a:prstGeom prst="rect">
            <a:avLst/>
          </a:prstGeom>
          <a:noFill/>
          <a:ln w="9525">
            <a:noFill/>
            <a:miter lim="800000"/>
            <a:headEnd/>
            <a:tailEnd/>
          </a:ln>
        </p:spPr>
        <p:txBody>
          <a:bodyPr wrap="square" lIns="62118" tIns="31058" rIns="62118" bIns="31058">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您的内容打在这里，或者通过复制您的文本后，在此框中选择粘贴，并选择只保留文字。在此录入上述图表的综合描述说明，在此录入上述图表的综合描述说明，在此录入上述图表的综合描述说明。</a:t>
            </a:r>
          </a:p>
        </p:txBody>
      </p:sp>
      <p:sp>
        <p:nvSpPr>
          <p:cNvPr id="24" name="圆角矩形 23"/>
          <p:cNvSpPr/>
          <p:nvPr/>
        </p:nvSpPr>
        <p:spPr bwMode="auto">
          <a:xfrm>
            <a:off x="3724505" y="1622548"/>
            <a:ext cx="1689706" cy="1949000"/>
          </a:xfrm>
          <a:prstGeom prst="roundRect">
            <a:avLst>
              <a:gd name="adj" fmla="val 5070"/>
            </a:avLst>
          </a:prstGeom>
          <a:noFill/>
          <a:ln w="19050" cap="flat" cmpd="sng" algn="ctr">
            <a:solidFill>
              <a:schemeClr val="accent1"/>
            </a:solid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pPr lvl="2"/>
            <a:endParaRPr lang="zh-CN" altLang="en-US">
              <a:solidFill>
                <a:schemeClr val="accent2">
                  <a:lumMod val="75000"/>
                </a:schemeClr>
              </a:solidFill>
            </a:endParaRPr>
          </a:p>
        </p:txBody>
      </p:sp>
      <p:sp>
        <p:nvSpPr>
          <p:cNvPr id="25" name="矩形 24"/>
          <p:cNvSpPr>
            <a:spLocks noChangeArrowheads="1"/>
          </p:cNvSpPr>
          <p:nvPr/>
        </p:nvSpPr>
        <p:spPr bwMode="auto">
          <a:xfrm>
            <a:off x="3820451" y="1711468"/>
            <a:ext cx="1472214" cy="1858099"/>
          </a:xfrm>
          <a:prstGeom prst="rect">
            <a:avLst/>
          </a:prstGeom>
          <a:noFill/>
          <a:ln w="9525">
            <a:noFill/>
            <a:miter lim="800000"/>
            <a:headEnd/>
            <a:tailEnd/>
          </a:ln>
        </p:spPr>
        <p:txBody>
          <a:bodyPr wrap="square" lIns="62118" tIns="31058" rIns="62118" bIns="31058">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您的内容打在这里，或者通过复制您的文本后，在此框中选择粘贴，并选择只保留文字。在此录入上述图表的综合描述说明，在此录入上述图表的综合描述说明，在此录入上述图表的综合描述说明。</a:t>
            </a:r>
          </a:p>
        </p:txBody>
      </p:sp>
      <p:sp>
        <p:nvSpPr>
          <p:cNvPr id="26" name="TextBox 32"/>
          <p:cNvSpPr txBox="1">
            <a:spLocks noChangeArrowheads="1"/>
          </p:cNvSpPr>
          <p:nvPr/>
        </p:nvSpPr>
        <p:spPr bwMode="auto">
          <a:xfrm>
            <a:off x="1689913" y="1732171"/>
            <a:ext cx="1458126" cy="1858099"/>
          </a:xfrm>
          <a:prstGeom prst="rect">
            <a:avLst/>
          </a:prstGeom>
          <a:noFill/>
          <a:ln w="9525">
            <a:noFill/>
            <a:miter lim="800000"/>
            <a:headEnd/>
            <a:tailEnd/>
          </a:ln>
        </p:spPr>
        <p:txBody>
          <a:bodyPr wrap="square" lIns="62118" tIns="31058" rIns="62118" bIns="31058">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您的内容打在这里，或者通过复制您的文本后，在此框中选择粘贴，并选择只保留文字。在此录入上述图表的综合描述说明，在此录入上述图表的综合描述说明，在此录入上述图表的综合描述说明。</a:t>
            </a:r>
          </a:p>
        </p:txBody>
      </p:sp>
      <p:sp>
        <p:nvSpPr>
          <p:cNvPr id="27" name="Rectangle 20"/>
          <p:cNvSpPr>
            <a:spLocks noChangeArrowheads="1"/>
          </p:cNvSpPr>
          <p:nvPr/>
        </p:nvSpPr>
        <p:spPr bwMode="auto">
          <a:xfrm>
            <a:off x="1928356" y="4069860"/>
            <a:ext cx="5328877" cy="446106"/>
          </a:xfrm>
          <a:prstGeom prst="roundRect">
            <a:avLst/>
          </a:prstGeom>
          <a:noFill/>
          <a:ln w="9525" cap="flat" cmpd="sng" algn="ctr">
            <a:no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endParaRPr lang="zh-CN" altLang="en-US">
              <a:solidFill>
                <a:schemeClr val="accent2">
                  <a:lumMod val="75000"/>
                </a:schemeClr>
              </a:solidFill>
            </a:endParaRPr>
          </a:p>
        </p:txBody>
      </p:sp>
      <p:sp>
        <p:nvSpPr>
          <p:cNvPr id="28" name="矩形 27"/>
          <p:cNvSpPr/>
          <p:nvPr/>
        </p:nvSpPr>
        <p:spPr bwMode="auto">
          <a:xfrm>
            <a:off x="1356843" y="4147798"/>
            <a:ext cx="6455517" cy="278166"/>
          </a:xfrm>
          <a:prstGeom prst="rect">
            <a:avLst/>
          </a:prstGeom>
          <a:solidFill>
            <a:schemeClr val="accent1"/>
          </a:solidFill>
          <a:ln w="28575">
            <a:noFill/>
          </a:ln>
          <a:scene3d>
            <a:camera prst="orthographicFront"/>
            <a:lightRig rig="threePt" dir="t"/>
          </a:scene3d>
          <a:sp3d/>
        </p:spPr>
        <p:txBody>
          <a:bodyPr wrap="square" lIns="62118" tIns="31058" rIns="62118" bIns="31058">
            <a:spAutoFit/>
          </a:bodyPr>
          <a:lstStyle/>
          <a:p>
            <a:pPr algn="ctr">
              <a:tabLst>
                <a:tab pos="5789009" algn="r"/>
              </a:tabLst>
              <a:defRPr/>
            </a:pPr>
            <a:r>
              <a:rPr lang="zh-CN" altLang="en-US" sz="1400" dirty="0">
                <a:solidFill>
                  <a:schemeClr val="bg1"/>
                </a:solidFill>
                <a:latin typeface="微软雅黑" pitchFamily="34" charset="-122"/>
                <a:ea typeface="微软雅黑" pitchFamily="34" charset="-122"/>
              </a:rPr>
              <a:t>单击此处添加标题</a:t>
            </a:r>
          </a:p>
        </p:txBody>
      </p:sp>
      <p:sp>
        <p:nvSpPr>
          <p:cNvPr id="29" name="燕尾形 28"/>
          <p:cNvSpPr/>
          <p:nvPr/>
        </p:nvSpPr>
        <p:spPr>
          <a:xfrm rot="16200000" flipH="1" flipV="1">
            <a:off x="6608954" y="3628094"/>
            <a:ext cx="268262" cy="448905"/>
          </a:xfrm>
          <a:prstGeom prst="chevron">
            <a:avLst>
              <a:gd name="adj" fmla="val 39402"/>
            </a:avLst>
          </a:prstGeom>
          <a:solidFill>
            <a:schemeClr val="accent2"/>
          </a:solidFill>
          <a:ln w="9525" cap="flat" cmpd="sng" algn="ctr">
            <a:no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endParaRPr lang="zh-CN" altLang="en-US">
              <a:solidFill>
                <a:schemeClr val="accent2">
                  <a:lumMod val="75000"/>
                </a:schemeClr>
              </a:solidFill>
            </a:endParaRPr>
          </a:p>
        </p:txBody>
      </p:sp>
      <p:sp>
        <p:nvSpPr>
          <p:cNvPr id="30" name="圆角矩形 29"/>
          <p:cNvSpPr/>
          <p:nvPr/>
        </p:nvSpPr>
        <p:spPr>
          <a:xfrm>
            <a:off x="3724505" y="1203598"/>
            <a:ext cx="1689706" cy="290618"/>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endParaRPr lang="zh-CN" altLang="en-US">
              <a:solidFill>
                <a:schemeClr val="accent2">
                  <a:lumMod val="75000"/>
                </a:schemeClr>
              </a:solidFill>
            </a:endParaRPr>
          </a:p>
        </p:txBody>
      </p:sp>
      <p:sp>
        <p:nvSpPr>
          <p:cNvPr id="31" name="圆角矩形 30"/>
          <p:cNvSpPr/>
          <p:nvPr/>
        </p:nvSpPr>
        <p:spPr>
          <a:xfrm>
            <a:off x="5898234" y="1203598"/>
            <a:ext cx="1689706" cy="290618"/>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endParaRPr lang="zh-CN" altLang="en-US">
              <a:solidFill>
                <a:schemeClr val="accent2">
                  <a:lumMod val="75000"/>
                </a:schemeClr>
              </a:solidFill>
            </a:endParaRPr>
          </a:p>
        </p:txBody>
      </p:sp>
      <p:sp>
        <p:nvSpPr>
          <p:cNvPr id="32" name="圆角矩形 31"/>
          <p:cNvSpPr/>
          <p:nvPr/>
        </p:nvSpPr>
        <p:spPr>
          <a:xfrm>
            <a:off x="1588874" y="1203598"/>
            <a:ext cx="1689706" cy="290618"/>
          </a:xfrm>
          <a:prstGeom prst="roundRect">
            <a:avLst/>
          </a:prstGeom>
          <a:solidFill>
            <a:schemeClr val="accent1"/>
          </a:solidFill>
          <a:ln w="38100" cap="flat" cmpd="sng" algn="ctr">
            <a:no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endParaRPr lang="zh-CN" altLang="en-US">
              <a:solidFill>
                <a:schemeClr val="accent2">
                  <a:lumMod val="75000"/>
                </a:schemeClr>
              </a:solidFill>
            </a:endParaRPr>
          </a:p>
        </p:txBody>
      </p:sp>
      <p:sp>
        <p:nvSpPr>
          <p:cNvPr id="33" name="矩形 32"/>
          <p:cNvSpPr>
            <a:spLocks noChangeArrowheads="1"/>
          </p:cNvSpPr>
          <p:nvPr/>
        </p:nvSpPr>
        <p:spPr bwMode="auto">
          <a:xfrm>
            <a:off x="1623656" y="1225921"/>
            <a:ext cx="1517422" cy="230170"/>
          </a:xfrm>
          <a:prstGeom prst="rect">
            <a:avLst/>
          </a:prstGeom>
          <a:noFill/>
          <a:ln>
            <a:noFill/>
          </a:ln>
          <a:scene3d>
            <a:camera prst="orthographicFront"/>
            <a:lightRig rig="threePt" dir="t"/>
          </a:scene3d>
          <a:sp3d/>
        </p:spPr>
        <p:txBody>
          <a:bodyPr wrap="square" lIns="62118" tIns="31058" rIns="62118" bIns="31058">
            <a:spAutoFit/>
          </a:bodyPr>
          <a:lstStyle/>
          <a:p>
            <a:pPr algn="ctr">
              <a:defRPr/>
            </a:pPr>
            <a:r>
              <a:rPr lang="zh-CN" altLang="en-US" sz="1100" b="1" dirty="0">
                <a:solidFill>
                  <a:schemeClr val="bg1"/>
                </a:solidFill>
                <a:latin typeface="微软雅黑" pitchFamily="34" charset="-122"/>
                <a:ea typeface="微软雅黑" pitchFamily="34" charset="-122"/>
              </a:rPr>
              <a:t>单击此处添加标题</a:t>
            </a:r>
          </a:p>
        </p:txBody>
      </p:sp>
      <p:sp>
        <p:nvSpPr>
          <p:cNvPr id="34" name="矩形 33"/>
          <p:cNvSpPr>
            <a:spLocks noChangeArrowheads="1"/>
          </p:cNvSpPr>
          <p:nvPr/>
        </p:nvSpPr>
        <p:spPr bwMode="auto">
          <a:xfrm>
            <a:off x="5994179" y="1225921"/>
            <a:ext cx="1517422" cy="230170"/>
          </a:xfrm>
          <a:prstGeom prst="rect">
            <a:avLst/>
          </a:prstGeom>
          <a:noFill/>
          <a:ln>
            <a:noFill/>
          </a:ln>
          <a:scene3d>
            <a:camera prst="orthographicFront"/>
            <a:lightRig rig="threePt" dir="t"/>
          </a:scene3d>
          <a:sp3d/>
        </p:spPr>
        <p:txBody>
          <a:bodyPr wrap="square" lIns="62118" tIns="31058" rIns="62118" bIns="31058">
            <a:spAutoFit/>
          </a:bodyPr>
          <a:lstStyle/>
          <a:p>
            <a:pPr algn="ctr">
              <a:defRPr/>
            </a:pPr>
            <a:r>
              <a:rPr lang="zh-CN" altLang="en-US" sz="1100" b="1" dirty="0">
                <a:solidFill>
                  <a:schemeClr val="bg1"/>
                </a:solidFill>
                <a:latin typeface="微软雅黑" pitchFamily="34" charset="-122"/>
                <a:ea typeface="微软雅黑" pitchFamily="34" charset="-122"/>
              </a:rPr>
              <a:t>单击此处添加标题</a:t>
            </a:r>
          </a:p>
        </p:txBody>
      </p:sp>
      <p:sp>
        <p:nvSpPr>
          <p:cNvPr id="35" name="矩形 34"/>
          <p:cNvSpPr>
            <a:spLocks noChangeArrowheads="1"/>
          </p:cNvSpPr>
          <p:nvPr/>
        </p:nvSpPr>
        <p:spPr bwMode="auto">
          <a:xfrm>
            <a:off x="3820451" y="1225921"/>
            <a:ext cx="1517422" cy="230170"/>
          </a:xfrm>
          <a:prstGeom prst="rect">
            <a:avLst/>
          </a:prstGeom>
          <a:noFill/>
          <a:ln>
            <a:noFill/>
          </a:ln>
          <a:scene3d>
            <a:camera prst="orthographicFront"/>
            <a:lightRig rig="threePt" dir="t"/>
          </a:scene3d>
          <a:sp3d/>
        </p:spPr>
        <p:txBody>
          <a:bodyPr wrap="square" lIns="62118" tIns="31058" rIns="62118" bIns="31058">
            <a:spAutoFit/>
          </a:bodyPr>
          <a:lstStyle/>
          <a:p>
            <a:pPr algn="ctr">
              <a:defRPr/>
            </a:pPr>
            <a:r>
              <a:rPr lang="zh-CN" altLang="en-US" sz="1100" b="1" dirty="0">
                <a:solidFill>
                  <a:schemeClr val="bg1"/>
                </a:solidFill>
                <a:latin typeface="微软雅黑" pitchFamily="34" charset="-122"/>
                <a:ea typeface="微软雅黑" pitchFamily="34" charset="-122"/>
              </a:rPr>
              <a:t>单击此处添加标题</a:t>
            </a:r>
          </a:p>
        </p:txBody>
      </p:sp>
      <p:sp>
        <p:nvSpPr>
          <p:cNvPr id="36" name="燕尾形 35"/>
          <p:cNvSpPr/>
          <p:nvPr/>
        </p:nvSpPr>
        <p:spPr>
          <a:xfrm rot="16200000" flipH="1" flipV="1">
            <a:off x="4471691" y="3628094"/>
            <a:ext cx="268262" cy="448905"/>
          </a:xfrm>
          <a:prstGeom prst="chevron">
            <a:avLst>
              <a:gd name="adj" fmla="val 39402"/>
            </a:avLst>
          </a:prstGeom>
          <a:solidFill>
            <a:schemeClr val="accent2"/>
          </a:solidFill>
          <a:ln w="9525" cap="flat" cmpd="sng" algn="ctr">
            <a:no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endParaRPr lang="zh-CN" altLang="en-US">
              <a:solidFill>
                <a:schemeClr val="accent2">
                  <a:lumMod val="75000"/>
                </a:schemeClr>
              </a:solidFill>
            </a:endParaRPr>
          </a:p>
        </p:txBody>
      </p:sp>
      <p:sp>
        <p:nvSpPr>
          <p:cNvPr id="37" name="燕尾形 36"/>
          <p:cNvSpPr/>
          <p:nvPr/>
        </p:nvSpPr>
        <p:spPr>
          <a:xfrm rot="16200000" flipH="1" flipV="1">
            <a:off x="2320389" y="3628094"/>
            <a:ext cx="268262" cy="448905"/>
          </a:xfrm>
          <a:prstGeom prst="chevron">
            <a:avLst>
              <a:gd name="adj" fmla="val 39402"/>
            </a:avLst>
          </a:prstGeom>
          <a:solidFill>
            <a:schemeClr val="accent2"/>
          </a:solidFill>
          <a:ln w="9525" cap="flat" cmpd="sng" algn="ctr">
            <a:noFill/>
            <a:prstDash val="solid"/>
            <a:round/>
            <a:headEnd type="none" w="med" len="med"/>
            <a:tailEnd type="none" w="med" len="med"/>
          </a:ln>
          <a:effectLst/>
        </p:spPr>
        <p:txBody>
          <a:bodyPr vert="horz" wrap="square" lIns="62118" tIns="31058" rIns="62118" bIns="31058" numCol="1" rtlCol="0" anchor="t" anchorCtr="0" compatLnSpc="1">
            <a:prstTxWarp prst="textNoShape">
              <a:avLst/>
            </a:prstTxWarp>
          </a:bodyPr>
          <a:lstStyle/>
          <a:p>
            <a:endParaRPr lang="zh-CN" altLang="en-US">
              <a:solidFill>
                <a:schemeClr val="accent2">
                  <a:lumMod val="75000"/>
                </a:schemeClr>
              </a:solidFill>
            </a:endParaRPr>
          </a:p>
        </p:txBody>
      </p:sp>
      <p:sp>
        <p:nvSpPr>
          <p:cNvPr id="19" name="TextBox 18"/>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20" name="TextBox 19"/>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646389395"/>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450" decel="100000" fill="hold"/>
                                        <p:tgtEl>
                                          <p:spTgt spid="32"/>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3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450" decel="100000" fill="hold"/>
                                        <p:tgtEl>
                                          <p:spTgt spid="30"/>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3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anim calcmode="lin" valueType="num">
                                      <p:cBhvr>
                                        <p:cTn id="20" dur="500" fill="hold"/>
                                        <p:tgtEl>
                                          <p:spTgt spid="31"/>
                                        </p:tgtEl>
                                        <p:attrNameLst>
                                          <p:attrName>ppt_x</p:attrName>
                                        </p:attrNameLst>
                                      </p:cBhvr>
                                      <p:tavLst>
                                        <p:tav tm="0">
                                          <p:val>
                                            <p:strVal val="#ppt_x"/>
                                          </p:val>
                                        </p:tav>
                                        <p:tav tm="100000">
                                          <p:val>
                                            <p:strVal val="#ppt_x"/>
                                          </p:val>
                                        </p:tav>
                                      </p:tavLst>
                                    </p:anim>
                                    <p:anim calcmode="lin" valueType="num">
                                      <p:cBhvr>
                                        <p:cTn id="21" dur="450" decel="100000" fill="hold"/>
                                        <p:tgtEl>
                                          <p:spTgt spid="31"/>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31"/>
                                        </p:tgtEl>
                                        <p:attrNameLst>
                                          <p:attrName>ppt_y</p:attrName>
                                        </p:attrNameLst>
                                      </p:cBhvr>
                                      <p:tavLst>
                                        <p:tav tm="0">
                                          <p:val>
                                            <p:strVal val="#ppt_y-.03"/>
                                          </p:val>
                                        </p:tav>
                                        <p:tav tm="100000">
                                          <p:val>
                                            <p:strVal val="#ppt_y"/>
                                          </p:val>
                                        </p:tav>
                                      </p:tavLst>
                                    </p:anim>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slide(fromBottom)">
                                      <p:cBhvr>
                                        <p:cTn id="26" dur="500"/>
                                        <p:tgtEl>
                                          <p:spTgt spid="33"/>
                                        </p:tgtEl>
                                      </p:cBhvr>
                                    </p:animEffect>
                                  </p:childTnLst>
                                </p:cTn>
                              </p:par>
                            </p:childTnLst>
                          </p:cTn>
                        </p:par>
                        <p:par>
                          <p:cTn id="27" fill="hold">
                            <p:stCondLst>
                              <p:cond delay="1000"/>
                            </p:stCondLst>
                            <p:childTnLst>
                              <p:par>
                                <p:cTn id="28" presetID="12" presetClass="entr" presetSubtype="4"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slide(fromBottom)">
                                      <p:cBhvr>
                                        <p:cTn id="30" dur="500"/>
                                        <p:tgtEl>
                                          <p:spTgt spid="35"/>
                                        </p:tgtEl>
                                      </p:cBhvr>
                                    </p:animEffect>
                                  </p:childTnLst>
                                </p:cTn>
                              </p:par>
                            </p:childTnLst>
                          </p:cTn>
                        </p:par>
                        <p:par>
                          <p:cTn id="31" fill="hold">
                            <p:stCondLst>
                              <p:cond delay="1500"/>
                            </p:stCondLst>
                            <p:childTnLst>
                              <p:par>
                                <p:cTn id="32" presetID="12" presetClass="entr" presetSubtype="4"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slide(fromBottom)">
                                      <p:cBhvr>
                                        <p:cTn id="34" dur="500"/>
                                        <p:tgtEl>
                                          <p:spTgt spid="34"/>
                                        </p:tgtEl>
                                      </p:cBhvr>
                                    </p:animEffect>
                                  </p:childTnLst>
                                </p:cTn>
                              </p:par>
                            </p:childTnLst>
                          </p:cTn>
                        </p:par>
                        <p:par>
                          <p:cTn id="35" fill="hold">
                            <p:stCondLst>
                              <p:cond delay="2000"/>
                            </p:stCondLst>
                            <p:childTnLst>
                              <p:par>
                                <p:cTn id="36" presetID="12" presetClass="entr" presetSubtype="1"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slide(fromTop)">
                                      <p:cBhvr>
                                        <p:cTn id="38" dur="500"/>
                                        <p:tgtEl>
                                          <p:spTgt spid="21"/>
                                        </p:tgtEl>
                                      </p:cBhvr>
                                    </p:animEffect>
                                  </p:childTnLst>
                                </p:cTn>
                              </p:par>
                            </p:childTnLst>
                          </p:cTn>
                        </p:par>
                        <p:par>
                          <p:cTn id="39" fill="hold">
                            <p:stCondLst>
                              <p:cond delay="2500"/>
                            </p:stCondLst>
                            <p:childTnLst>
                              <p:par>
                                <p:cTn id="40" presetID="12" presetClass="entr" presetSubtype="1"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slide(fromTop)">
                                      <p:cBhvr>
                                        <p:cTn id="42" dur="500"/>
                                        <p:tgtEl>
                                          <p:spTgt spid="24"/>
                                        </p:tgtEl>
                                      </p:cBhvr>
                                    </p:animEffect>
                                  </p:childTnLst>
                                </p:cTn>
                              </p:par>
                            </p:childTnLst>
                          </p:cTn>
                        </p:par>
                        <p:par>
                          <p:cTn id="43" fill="hold">
                            <p:stCondLst>
                              <p:cond delay="3000"/>
                            </p:stCondLst>
                            <p:childTnLst>
                              <p:par>
                                <p:cTn id="44" presetID="12" presetClass="entr" presetSubtype="1"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slide(fromTop)">
                                      <p:cBhvr>
                                        <p:cTn id="46" dur="500"/>
                                        <p:tgtEl>
                                          <p:spTgt spid="22"/>
                                        </p:tgtEl>
                                      </p:cBhvr>
                                    </p:animEffect>
                                  </p:childTnLst>
                                </p:cTn>
                              </p:par>
                            </p:childTnLst>
                          </p:cTn>
                        </p:par>
                        <p:par>
                          <p:cTn id="47" fill="hold">
                            <p:stCondLst>
                              <p:cond delay="3500"/>
                            </p:stCondLst>
                            <p:childTnLst>
                              <p:par>
                                <p:cTn id="48" presetID="49" presetClass="entr" presetSubtype="0" decel="10000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 calcmode="lin" valueType="num">
                                      <p:cBhvr>
                                        <p:cTn id="52" dur="500" fill="hold"/>
                                        <p:tgtEl>
                                          <p:spTgt spid="26"/>
                                        </p:tgtEl>
                                        <p:attrNameLst>
                                          <p:attrName>style.rotation</p:attrName>
                                        </p:attrNameLst>
                                      </p:cBhvr>
                                      <p:tavLst>
                                        <p:tav tm="0">
                                          <p:val>
                                            <p:fltVal val="360"/>
                                          </p:val>
                                        </p:tav>
                                        <p:tav tm="100000">
                                          <p:val>
                                            <p:fltVal val="0"/>
                                          </p:val>
                                        </p:tav>
                                      </p:tavLst>
                                    </p:anim>
                                    <p:animEffect transition="in" filter="fade">
                                      <p:cBhvr>
                                        <p:cTn id="53" dur="500"/>
                                        <p:tgtEl>
                                          <p:spTgt spid="26"/>
                                        </p:tgtEl>
                                      </p:cBhvr>
                                    </p:animEffect>
                                  </p:childTnLst>
                                </p:cTn>
                              </p:par>
                            </p:childTnLst>
                          </p:cTn>
                        </p:par>
                        <p:par>
                          <p:cTn id="54" fill="hold">
                            <p:stCondLst>
                              <p:cond delay="4000"/>
                            </p:stCondLst>
                            <p:childTnLst>
                              <p:par>
                                <p:cTn id="55" presetID="49" presetClass="entr" presetSubtype="0" decel="10000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 calcmode="lin" valueType="num">
                                      <p:cBhvr>
                                        <p:cTn id="59" dur="500" fill="hold"/>
                                        <p:tgtEl>
                                          <p:spTgt spid="25"/>
                                        </p:tgtEl>
                                        <p:attrNameLst>
                                          <p:attrName>style.rotation</p:attrName>
                                        </p:attrNameLst>
                                      </p:cBhvr>
                                      <p:tavLst>
                                        <p:tav tm="0">
                                          <p:val>
                                            <p:fltVal val="360"/>
                                          </p:val>
                                        </p:tav>
                                        <p:tav tm="100000">
                                          <p:val>
                                            <p:fltVal val="0"/>
                                          </p:val>
                                        </p:tav>
                                      </p:tavLst>
                                    </p:anim>
                                    <p:animEffect transition="in" filter="fade">
                                      <p:cBhvr>
                                        <p:cTn id="60" dur="500"/>
                                        <p:tgtEl>
                                          <p:spTgt spid="25"/>
                                        </p:tgtEl>
                                      </p:cBhvr>
                                    </p:animEffect>
                                  </p:childTnLst>
                                </p:cTn>
                              </p:par>
                            </p:childTnLst>
                          </p:cTn>
                        </p:par>
                        <p:par>
                          <p:cTn id="61" fill="hold">
                            <p:stCondLst>
                              <p:cond delay="4500"/>
                            </p:stCondLst>
                            <p:childTnLst>
                              <p:par>
                                <p:cTn id="62" presetID="49" presetClass="entr" presetSubtype="0" decel="10000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p:cTn id="64" dur="500" fill="hold"/>
                                        <p:tgtEl>
                                          <p:spTgt spid="23"/>
                                        </p:tgtEl>
                                        <p:attrNameLst>
                                          <p:attrName>ppt_w</p:attrName>
                                        </p:attrNameLst>
                                      </p:cBhvr>
                                      <p:tavLst>
                                        <p:tav tm="0">
                                          <p:val>
                                            <p:fltVal val="0"/>
                                          </p:val>
                                        </p:tav>
                                        <p:tav tm="100000">
                                          <p:val>
                                            <p:strVal val="#ppt_w"/>
                                          </p:val>
                                        </p:tav>
                                      </p:tavLst>
                                    </p:anim>
                                    <p:anim calcmode="lin" valueType="num">
                                      <p:cBhvr>
                                        <p:cTn id="65" dur="500" fill="hold"/>
                                        <p:tgtEl>
                                          <p:spTgt spid="23"/>
                                        </p:tgtEl>
                                        <p:attrNameLst>
                                          <p:attrName>ppt_h</p:attrName>
                                        </p:attrNameLst>
                                      </p:cBhvr>
                                      <p:tavLst>
                                        <p:tav tm="0">
                                          <p:val>
                                            <p:fltVal val="0"/>
                                          </p:val>
                                        </p:tav>
                                        <p:tav tm="100000">
                                          <p:val>
                                            <p:strVal val="#ppt_h"/>
                                          </p:val>
                                        </p:tav>
                                      </p:tavLst>
                                    </p:anim>
                                    <p:anim calcmode="lin" valueType="num">
                                      <p:cBhvr>
                                        <p:cTn id="66" dur="500" fill="hold"/>
                                        <p:tgtEl>
                                          <p:spTgt spid="23"/>
                                        </p:tgtEl>
                                        <p:attrNameLst>
                                          <p:attrName>style.rotation</p:attrName>
                                        </p:attrNameLst>
                                      </p:cBhvr>
                                      <p:tavLst>
                                        <p:tav tm="0">
                                          <p:val>
                                            <p:fltVal val="360"/>
                                          </p:val>
                                        </p:tav>
                                        <p:tav tm="100000">
                                          <p:val>
                                            <p:fltVal val="0"/>
                                          </p:val>
                                        </p:tav>
                                      </p:tavLst>
                                    </p:anim>
                                    <p:animEffect transition="in" filter="fade">
                                      <p:cBhvr>
                                        <p:cTn id="67" dur="500"/>
                                        <p:tgtEl>
                                          <p:spTgt spid="23"/>
                                        </p:tgtEl>
                                      </p:cBhvr>
                                    </p:animEffect>
                                  </p:childTnLst>
                                </p:cTn>
                              </p:par>
                            </p:childTnLst>
                          </p:cTn>
                        </p:par>
                        <p:par>
                          <p:cTn id="68" fill="hold">
                            <p:stCondLst>
                              <p:cond delay="5000"/>
                            </p:stCondLst>
                            <p:childTnLst>
                              <p:par>
                                <p:cTn id="69" presetID="12" presetClass="entr" presetSubtype="1"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slide(fromTop)">
                                      <p:cBhvr>
                                        <p:cTn id="71" dur="500"/>
                                        <p:tgtEl>
                                          <p:spTgt spid="37"/>
                                        </p:tgtEl>
                                      </p:cBhvr>
                                    </p:animEffect>
                                  </p:childTnLst>
                                </p:cTn>
                              </p:par>
                            </p:childTnLst>
                          </p:cTn>
                        </p:par>
                        <p:par>
                          <p:cTn id="72" fill="hold">
                            <p:stCondLst>
                              <p:cond delay="5500"/>
                            </p:stCondLst>
                            <p:childTnLst>
                              <p:par>
                                <p:cTn id="73" presetID="12" presetClass="entr" presetSubtype="1"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slide(fromTop)">
                                      <p:cBhvr>
                                        <p:cTn id="75" dur="500"/>
                                        <p:tgtEl>
                                          <p:spTgt spid="36"/>
                                        </p:tgtEl>
                                      </p:cBhvr>
                                    </p:animEffect>
                                  </p:childTnLst>
                                </p:cTn>
                              </p:par>
                            </p:childTnLst>
                          </p:cTn>
                        </p:par>
                        <p:par>
                          <p:cTn id="76" fill="hold">
                            <p:stCondLst>
                              <p:cond delay="6000"/>
                            </p:stCondLst>
                            <p:childTnLst>
                              <p:par>
                                <p:cTn id="77" presetID="12" presetClass="entr" presetSubtype="1"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slide(fromTop)">
                                      <p:cBhvr>
                                        <p:cTn id="79" dur="500"/>
                                        <p:tgtEl>
                                          <p:spTgt spid="29"/>
                                        </p:tgtEl>
                                      </p:cBhvr>
                                    </p:animEffect>
                                  </p:childTnLst>
                                </p:cTn>
                              </p:par>
                            </p:childTnLst>
                          </p:cTn>
                        </p:par>
                        <p:par>
                          <p:cTn id="80" fill="hold">
                            <p:stCondLst>
                              <p:cond delay="6500"/>
                            </p:stCondLst>
                            <p:childTnLst>
                              <p:par>
                                <p:cTn id="81" presetID="53" presetClass="entr" presetSubtype="16" fill="hold" grpId="0" nodeType="afterEffect" nodePh="1">
                                  <p:stCondLst>
                                    <p:cond delay="0"/>
                                  </p:stCondLst>
                                  <p:endCondLst>
                                    <p:cond evt="begin" delay="0">
                                      <p:tn val="81"/>
                                    </p:cond>
                                  </p:endCondLst>
                                  <p:childTnLst>
                                    <p:set>
                                      <p:cBhvr>
                                        <p:cTn id="82" dur="1" fill="hold">
                                          <p:stCondLst>
                                            <p:cond delay="0"/>
                                          </p:stCondLst>
                                        </p:cTn>
                                        <p:tgtEl>
                                          <p:spTgt spid="27"/>
                                        </p:tgtEl>
                                        <p:attrNameLst>
                                          <p:attrName>style.visibility</p:attrName>
                                        </p:attrNameLst>
                                      </p:cBhvr>
                                      <p:to>
                                        <p:strVal val="visible"/>
                                      </p:to>
                                    </p:set>
                                    <p:anim calcmode="lin" valueType="num">
                                      <p:cBhvr>
                                        <p:cTn id="83" dur="500" fill="hold"/>
                                        <p:tgtEl>
                                          <p:spTgt spid="27"/>
                                        </p:tgtEl>
                                        <p:attrNameLst>
                                          <p:attrName>ppt_w</p:attrName>
                                        </p:attrNameLst>
                                      </p:cBhvr>
                                      <p:tavLst>
                                        <p:tav tm="0">
                                          <p:val>
                                            <p:fltVal val="0"/>
                                          </p:val>
                                        </p:tav>
                                        <p:tav tm="100000">
                                          <p:val>
                                            <p:strVal val="#ppt_w"/>
                                          </p:val>
                                        </p:tav>
                                      </p:tavLst>
                                    </p:anim>
                                    <p:anim calcmode="lin" valueType="num">
                                      <p:cBhvr>
                                        <p:cTn id="84" dur="500" fill="hold"/>
                                        <p:tgtEl>
                                          <p:spTgt spid="27"/>
                                        </p:tgtEl>
                                        <p:attrNameLst>
                                          <p:attrName>ppt_h</p:attrName>
                                        </p:attrNameLst>
                                      </p:cBhvr>
                                      <p:tavLst>
                                        <p:tav tm="0">
                                          <p:val>
                                            <p:fltVal val="0"/>
                                          </p:val>
                                        </p:tav>
                                        <p:tav tm="100000">
                                          <p:val>
                                            <p:strVal val="#ppt_h"/>
                                          </p:val>
                                        </p:tav>
                                      </p:tavLst>
                                    </p:anim>
                                    <p:animEffect transition="in" filter="fade">
                                      <p:cBhvr>
                                        <p:cTn id="85" dur="500"/>
                                        <p:tgtEl>
                                          <p:spTgt spid="27"/>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P spid="25" grpId="0"/>
      <p:bldP spid="26" grpId="0"/>
      <p:bldP spid="27" grpId="0"/>
      <p:bldP spid="28" grpId="0" animBg="1"/>
      <p:bldP spid="29" grpId="0" animBg="1"/>
      <p:bldP spid="30" grpId="0" animBg="1"/>
      <p:bldP spid="31" grpId="0" animBg="1"/>
      <p:bldP spid="32" grpId="0" animBg="1"/>
      <p:bldP spid="33" grpId="0"/>
      <p:bldP spid="34" grpId="0"/>
      <p:bldP spid="35" grpId="0"/>
      <p:bldP spid="36"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五边形 25"/>
          <p:cNvSpPr/>
          <p:nvPr/>
        </p:nvSpPr>
        <p:spPr bwMode="auto">
          <a:xfrm>
            <a:off x="2212172" y="1447848"/>
            <a:ext cx="1258035" cy="386488"/>
          </a:xfrm>
          <a:prstGeom prst="homePlate">
            <a:avLst/>
          </a:prstGeom>
          <a:solidFill>
            <a:schemeClr val="accent1"/>
          </a:solidFill>
          <a:ln w="3175" cap="flat" cmpd="sng">
            <a:noFill/>
            <a:bevel/>
            <a:headEnd/>
            <a:tailEnd/>
          </a:ln>
        </p:spPr>
        <p:txBody>
          <a:bodyPr lIns="62118" tIns="31058" rIns="62118" bIns="31058" anchor="ctr"/>
          <a:lstStyle/>
          <a:p>
            <a:pPr algn="ctr"/>
            <a:endParaRPr lang="zh-CN" altLang="en-US" sz="1400" b="1" dirty="0">
              <a:solidFill>
                <a:srgbClr val="F8F8F8"/>
              </a:solidFill>
              <a:latin typeface="Arial" pitchFamily="34" charset="0"/>
              <a:ea typeface="微软雅黑" pitchFamily="34" charset="-122"/>
            </a:endParaRPr>
          </a:p>
        </p:txBody>
      </p:sp>
      <p:sp>
        <p:nvSpPr>
          <p:cNvPr id="27" name="TextBox 22"/>
          <p:cNvSpPr txBox="1">
            <a:spLocks noChangeArrowheads="1"/>
          </p:cNvSpPr>
          <p:nvPr/>
        </p:nvSpPr>
        <p:spPr bwMode="auto">
          <a:xfrm>
            <a:off x="2348493" y="1509526"/>
            <a:ext cx="1056462" cy="251094"/>
          </a:xfrm>
          <a:prstGeom prst="rect">
            <a:avLst/>
          </a:prstGeom>
          <a:noFill/>
          <a:ln w="3175" cap="flat" cmpd="sng">
            <a:noFill/>
            <a:bevel/>
            <a:headEnd/>
            <a:tailEnd/>
          </a:ln>
        </p:spPr>
        <p:txBody>
          <a:bodyPr lIns="62118" tIns="31058" rIns="62118" bIns="31058" anchor="ctr"/>
          <a:lstStyle>
            <a:defPPr>
              <a:defRPr lang="zh-CN"/>
            </a:defPPr>
            <a:lvl1pPr algn="ctr">
              <a:defRPr sz="2000" b="1">
                <a:solidFill>
                  <a:srgbClr val="F8F8F8"/>
                </a:solidFill>
                <a:ea typeface="微软雅黑" pitchFamily="34" charset="-122"/>
              </a:defRPr>
            </a:lvl1pPr>
          </a:lstStyle>
          <a:p>
            <a:pPr algn="l"/>
            <a:r>
              <a:rPr lang="zh-CN" altLang="en-US" sz="1100" dirty="0"/>
              <a:t>添加标题</a:t>
            </a:r>
          </a:p>
        </p:txBody>
      </p:sp>
      <p:sp>
        <p:nvSpPr>
          <p:cNvPr id="28" name="五边形 27"/>
          <p:cNvSpPr/>
          <p:nvPr/>
        </p:nvSpPr>
        <p:spPr bwMode="auto">
          <a:xfrm>
            <a:off x="2212171" y="2638075"/>
            <a:ext cx="1258036" cy="386488"/>
          </a:xfrm>
          <a:prstGeom prst="homePlate">
            <a:avLst/>
          </a:prstGeom>
          <a:solidFill>
            <a:schemeClr val="accent1"/>
          </a:solidFill>
          <a:ln w="3175" cap="flat" cmpd="sng">
            <a:noFill/>
            <a:bevel/>
            <a:headEnd/>
            <a:tailEnd/>
          </a:ln>
        </p:spPr>
        <p:txBody>
          <a:bodyPr lIns="62118" tIns="31058" rIns="62118" bIns="31058" anchor="ctr"/>
          <a:lstStyle/>
          <a:p>
            <a:pPr algn="ctr"/>
            <a:endParaRPr lang="zh-CN" altLang="en-US" sz="1400" b="1" dirty="0">
              <a:solidFill>
                <a:srgbClr val="F8F8F8"/>
              </a:solidFill>
              <a:latin typeface="Arial" pitchFamily="34" charset="0"/>
              <a:ea typeface="微软雅黑" pitchFamily="34" charset="-122"/>
            </a:endParaRPr>
          </a:p>
        </p:txBody>
      </p:sp>
      <p:sp>
        <p:nvSpPr>
          <p:cNvPr id="29" name="TextBox 22"/>
          <p:cNvSpPr txBox="1">
            <a:spLocks noChangeArrowheads="1"/>
          </p:cNvSpPr>
          <p:nvPr/>
        </p:nvSpPr>
        <p:spPr bwMode="auto">
          <a:xfrm>
            <a:off x="2354164" y="2714277"/>
            <a:ext cx="1050789" cy="251094"/>
          </a:xfrm>
          <a:prstGeom prst="rect">
            <a:avLst/>
          </a:prstGeom>
          <a:noFill/>
          <a:ln w="3175" cap="flat" cmpd="sng">
            <a:noFill/>
            <a:bevel/>
            <a:headEnd/>
            <a:tailEnd/>
          </a:ln>
        </p:spPr>
        <p:txBody>
          <a:bodyPr lIns="62118" tIns="31058" rIns="62118" bIns="31058" anchor="ctr"/>
          <a:lstStyle>
            <a:defPPr>
              <a:defRPr lang="zh-CN"/>
            </a:defPPr>
            <a:lvl1pPr algn="ctr">
              <a:defRPr sz="2000" b="1">
                <a:solidFill>
                  <a:srgbClr val="F8F8F8"/>
                </a:solidFill>
                <a:ea typeface="微软雅黑" pitchFamily="34" charset="-122"/>
              </a:defRPr>
            </a:lvl1pPr>
          </a:lstStyle>
          <a:p>
            <a:pPr algn="l"/>
            <a:r>
              <a:rPr lang="zh-CN" altLang="en-US" sz="1100" dirty="0"/>
              <a:t>添加标题</a:t>
            </a:r>
          </a:p>
        </p:txBody>
      </p:sp>
      <p:sp>
        <p:nvSpPr>
          <p:cNvPr id="30" name="五边形 29"/>
          <p:cNvSpPr/>
          <p:nvPr/>
        </p:nvSpPr>
        <p:spPr bwMode="auto">
          <a:xfrm>
            <a:off x="2212171" y="3885006"/>
            <a:ext cx="1258036" cy="386488"/>
          </a:xfrm>
          <a:prstGeom prst="homePlate">
            <a:avLst/>
          </a:prstGeom>
          <a:solidFill>
            <a:schemeClr val="accent1"/>
          </a:solidFill>
          <a:ln w="3175" cap="flat" cmpd="sng">
            <a:noFill/>
            <a:bevel/>
            <a:headEnd/>
            <a:tailEnd/>
          </a:ln>
        </p:spPr>
        <p:txBody>
          <a:bodyPr lIns="62118" tIns="31058" rIns="62118" bIns="31058" anchor="ctr"/>
          <a:lstStyle/>
          <a:p>
            <a:pPr algn="ctr"/>
            <a:endParaRPr lang="zh-CN" altLang="en-US" sz="1400" b="1" dirty="0">
              <a:solidFill>
                <a:srgbClr val="F8F8F8"/>
              </a:solidFill>
              <a:latin typeface="Arial" pitchFamily="34" charset="0"/>
              <a:ea typeface="微软雅黑" pitchFamily="34" charset="-122"/>
            </a:endParaRPr>
          </a:p>
        </p:txBody>
      </p:sp>
      <p:sp>
        <p:nvSpPr>
          <p:cNvPr id="31" name="TextBox 22"/>
          <p:cNvSpPr txBox="1">
            <a:spLocks noChangeArrowheads="1"/>
          </p:cNvSpPr>
          <p:nvPr/>
        </p:nvSpPr>
        <p:spPr bwMode="auto">
          <a:xfrm>
            <a:off x="2354164" y="3947512"/>
            <a:ext cx="1050789" cy="251094"/>
          </a:xfrm>
          <a:prstGeom prst="rect">
            <a:avLst/>
          </a:prstGeom>
          <a:noFill/>
          <a:ln w="3175" cap="flat" cmpd="sng">
            <a:noFill/>
            <a:bevel/>
            <a:headEnd/>
            <a:tailEnd/>
          </a:ln>
        </p:spPr>
        <p:txBody>
          <a:bodyPr lIns="62118" tIns="31058" rIns="62118" bIns="31058" anchor="ctr"/>
          <a:lstStyle>
            <a:defPPr>
              <a:defRPr lang="zh-CN"/>
            </a:defPPr>
            <a:lvl1pPr algn="ctr">
              <a:defRPr sz="2000" b="1">
                <a:solidFill>
                  <a:srgbClr val="F8F8F8"/>
                </a:solidFill>
                <a:ea typeface="微软雅黑" pitchFamily="34" charset="-122"/>
              </a:defRPr>
            </a:lvl1pPr>
          </a:lstStyle>
          <a:p>
            <a:pPr algn="l"/>
            <a:r>
              <a:rPr lang="zh-CN" altLang="en-US" sz="1100" dirty="0"/>
              <a:t>添加标题</a:t>
            </a:r>
          </a:p>
        </p:txBody>
      </p:sp>
      <p:sp>
        <p:nvSpPr>
          <p:cNvPr id="32" name="任意多边形 31"/>
          <p:cNvSpPr/>
          <p:nvPr/>
        </p:nvSpPr>
        <p:spPr bwMode="auto">
          <a:xfrm>
            <a:off x="1496934" y="1629211"/>
            <a:ext cx="855695" cy="1204749"/>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p:spPr>
        <p:style>
          <a:lnRef idx="1">
            <a:schemeClr val="dk1"/>
          </a:lnRef>
          <a:fillRef idx="0">
            <a:schemeClr val="dk1"/>
          </a:fillRef>
          <a:effectRef idx="0">
            <a:schemeClr val="dk1"/>
          </a:effectRef>
          <a:fontRef idx="minor">
            <a:schemeClr val="tx1"/>
          </a:fontRef>
        </p:style>
        <p:txBody>
          <a:bodyPr lIns="62118" tIns="31058" rIns="62118" bIns="31058" anchor="ctr">
            <a:sp3d/>
          </a:bodyPr>
          <a:lstStyle/>
          <a:p>
            <a:pPr algn="ctr" eaLnBrk="0" fontAlgn="ctr" hangingPunct="0">
              <a:buClr>
                <a:srgbClr val="FF0000"/>
              </a:buClr>
              <a:buSzPct val="70000"/>
              <a:defRPr/>
            </a:pPr>
            <a:endParaRPr lang="zh-CN" altLang="en-US" sz="1100" b="1" dirty="0">
              <a:solidFill>
                <a:schemeClr val="bg1"/>
              </a:solidFill>
              <a:latin typeface="微软雅黑" pitchFamily="34" charset="-122"/>
              <a:ea typeface="微软雅黑" pitchFamily="34" charset="-122"/>
            </a:endParaRPr>
          </a:p>
        </p:txBody>
      </p:sp>
      <p:sp>
        <p:nvSpPr>
          <p:cNvPr id="33" name="任意多边形 32"/>
          <p:cNvSpPr/>
          <p:nvPr/>
        </p:nvSpPr>
        <p:spPr bwMode="auto">
          <a:xfrm flipV="1">
            <a:off x="1496936" y="2850912"/>
            <a:ext cx="855695" cy="1227338"/>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65000"/>
                <a:lumOff val="35000"/>
              </a:schemeClr>
            </a:solidFill>
            <a:headEnd type="oval"/>
            <a:tailEnd type="oval"/>
          </a:ln>
        </p:spPr>
        <p:style>
          <a:lnRef idx="1">
            <a:schemeClr val="dk1"/>
          </a:lnRef>
          <a:fillRef idx="0">
            <a:schemeClr val="dk1"/>
          </a:fillRef>
          <a:effectRef idx="0">
            <a:schemeClr val="dk1"/>
          </a:effectRef>
          <a:fontRef idx="minor">
            <a:schemeClr val="tx1"/>
          </a:fontRef>
        </p:style>
        <p:txBody>
          <a:bodyPr lIns="62118" tIns="31058" rIns="62118" bIns="31058" anchor="ctr">
            <a:sp3d/>
          </a:bodyPr>
          <a:lstStyle/>
          <a:p>
            <a:pPr algn="ctr" eaLnBrk="0" fontAlgn="ctr" hangingPunct="0">
              <a:buClr>
                <a:srgbClr val="FF0000"/>
              </a:buClr>
              <a:buSzPct val="70000"/>
              <a:defRPr/>
            </a:pPr>
            <a:endParaRPr lang="zh-CN" altLang="en-US" sz="1100" b="1" dirty="0">
              <a:solidFill>
                <a:schemeClr val="bg1"/>
              </a:solidFill>
              <a:latin typeface="微软雅黑" pitchFamily="34" charset="-122"/>
              <a:ea typeface="微软雅黑" pitchFamily="34" charset="-122"/>
            </a:endParaRPr>
          </a:p>
        </p:txBody>
      </p:sp>
      <p:cxnSp>
        <p:nvCxnSpPr>
          <p:cNvPr id="34" name="直接连接符 33"/>
          <p:cNvCxnSpPr/>
          <p:nvPr/>
        </p:nvCxnSpPr>
        <p:spPr bwMode="auto">
          <a:xfrm>
            <a:off x="1496934" y="2850908"/>
            <a:ext cx="855695" cy="2"/>
          </a:xfrm>
          <a:prstGeom prst="line">
            <a:avLst/>
          </a:prstGeom>
          <a:ln>
            <a:solidFill>
              <a:schemeClr val="tx1">
                <a:lumMod val="65000"/>
                <a:lumOff val="35000"/>
              </a:schemeClr>
            </a:solidFill>
            <a:headEnd type="oval"/>
            <a:tailEnd type="oval"/>
          </a:ln>
          <a:extLst/>
        </p:spPr>
        <p:style>
          <a:lnRef idx="1">
            <a:schemeClr val="dk1"/>
          </a:lnRef>
          <a:fillRef idx="0">
            <a:schemeClr val="dk1"/>
          </a:fillRef>
          <a:effectRef idx="0">
            <a:schemeClr val="dk1"/>
          </a:effectRef>
          <a:fontRef idx="minor">
            <a:schemeClr val="tx1"/>
          </a:fontRef>
        </p:style>
      </p:cxnSp>
      <p:sp>
        <p:nvSpPr>
          <p:cNvPr id="35" name="椭圆 34"/>
          <p:cNvSpPr>
            <a:spLocks noChangeArrowheads="1"/>
          </p:cNvSpPr>
          <p:nvPr/>
        </p:nvSpPr>
        <p:spPr bwMode="auto">
          <a:xfrm>
            <a:off x="964699" y="2379807"/>
            <a:ext cx="943005" cy="942204"/>
          </a:xfrm>
          <a:prstGeom prst="ellipse">
            <a:avLst/>
          </a:prstGeom>
          <a:solidFill>
            <a:schemeClr val="accent1"/>
          </a:solidFill>
          <a:ln w="3175" cap="flat" cmpd="sng">
            <a:noFill/>
            <a:bevel/>
            <a:headEnd/>
            <a:tailEnd/>
          </a:ln>
          <a:extLst/>
        </p:spPr>
        <p:txBody>
          <a:bodyPr lIns="62118" tIns="31058" rIns="62118" bIns="31058" anchor="ctr"/>
          <a:lstStyle/>
          <a:p>
            <a:pPr algn="ctr"/>
            <a:r>
              <a:rPr lang="zh-CN" altLang="en-US" sz="1400" b="1" dirty="0">
                <a:solidFill>
                  <a:srgbClr val="F8F8F8"/>
                </a:solidFill>
                <a:ea typeface="微软雅黑" pitchFamily="34" charset="-122"/>
              </a:rPr>
              <a:t>添加</a:t>
            </a:r>
            <a:endParaRPr lang="en-US" altLang="zh-CN" sz="1400" b="1" dirty="0">
              <a:solidFill>
                <a:srgbClr val="F8F8F8"/>
              </a:solidFill>
              <a:ea typeface="微软雅黑" pitchFamily="34" charset="-122"/>
            </a:endParaRPr>
          </a:p>
          <a:p>
            <a:pPr algn="ctr"/>
            <a:r>
              <a:rPr lang="zh-CN" altLang="en-US" sz="1400" b="1" dirty="0">
                <a:solidFill>
                  <a:srgbClr val="F8F8F8"/>
                </a:solidFill>
                <a:ea typeface="微软雅黑" pitchFamily="34" charset="-122"/>
              </a:rPr>
              <a:t>标题</a:t>
            </a:r>
          </a:p>
        </p:txBody>
      </p:sp>
      <p:sp>
        <p:nvSpPr>
          <p:cNvPr id="36" name="右弧形箭头 35"/>
          <p:cNvSpPr/>
          <p:nvPr/>
        </p:nvSpPr>
        <p:spPr>
          <a:xfrm>
            <a:off x="6435667" y="1389622"/>
            <a:ext cx="673760" cy="1408981"/>
          </a:xfrm>
          <a:prstGeom prst="curvedLeftArrow">
            <a:avLst/>
          </a:prstGeom>
          <a:solidFill>
            <a:schemeClr val="accent2"/>
          </a:solidFill>
          <a:ln w="19050">
            <a:noFill/>
          </a:ln>
        </p:spPr>
        <p:txBody>
          <a:bodyPr vert="horz" wrap="square" lIns="55905" tIns="27953" rIns="55905" bIns="27953" numCol="1" anchor="t" anchorCtr="0" compatLnSpc="1">
            <a:prstTxWarp prst="textNoShape">
              <a:avLst/>
            </a:prstTxWarp>
          </a:bodyPr>
          <a:lstStyle/>
          <a:p>
            <a:endParaRPr lang="zh-CN" altLang="en-US" sz="1100" kern="0">
              <a:solidFill>
                <a:schemeClr val="bg2">
                  <a:lumMod val="10000"/>
                </a:schemeClr>
              </a:solidFill>
              <a:latin typeface="Calibri"/>
              <a:ea typeface="微软雅黑"/>
            </a:endParaRPr>
          </a:p>
        </p:txBody>
      </p:sp>
      <p:sp>
        <p:nvSpPr>
          <p:cNvPr id="37" name="右弧形箭头 36"/>
          <p:cNvSpPr/>
          <p:nvPr/>
        </p:nvSpPr>
        <p:spPr>
          <a:xfrm>
            <a:off x="6442502" y="2801444"/>
            <a:ext cx="666924" cy="1557403"/>
          </a:xfrm>
          <a:prstGeom prst="curvedLeftArrow">
            <a:avLst/>
          </a:prstGeom>
          <a:solidFill>
            <a:schemeClr val="accent2"/>
          </a:solidFill>
          <a:ln w="19050">
            <a:noFill/>
          </a:ln>
        </p:spPr>
        <p:txBody>
          <a:bodyPr vert="horz" wrap="square" lIns="55905" tIns="27953" rIns="55905" bIns="27953" numCol="1" anchor="t" anchorCtr="0" compatLnSpc="1">
            <a:prstTxWarp prst="textNoShape">
              <a:avLst/>
            </a:prstTxWarp>
          </a:bodyPr>
          <a:lstStyle/>
          <a:p>
            <a:endParaRPr lang="zh-CN" altLang="en-US" sz="1100" kern="0">
              <a:solidFill>
                <a:schemeClr val="bg2">
                  <a:lumMod val="10000"/>
                </a:schemeClr>
              </a:solidFill>
              <a:latin typeface="Calibri"/>
              <a:ea typeface="微软雅黑"/>
            </a:endParaRPr>
          </a:p>
        </p:txBody>
      </p:sp>
      <p:sp>
        <p:nvSpPr>
          <p:cNvPr id="38" name="右弧形箭头 37"/>
          <p:cNvSpPr/>
          <p:nvPr/>
        </p:nvSpPr>
        <p:spPr>
          <a:xfrm rot="10800000" flipH="1">
            <a:off x="6243302" y="1696865"/>
            <a:ext cx="770430" cy="2285921"/>
          </a:xfrm>
          <a:prstGeom prst="curvedLeftArrow">
            <a:avLst/>
          </a:prstGeom>
          <a:solidFill>
            <a:schemeClr val="accent1"/>
          </a:solidFill>
          <a:ln w="19050">
            <a:noFill/>
          </a:ln>
        </p:spPr>
        <p:txBody>
          <a:bodyPr vert="horz" wrap="square" lIns="55905" tIns="27953" rIns="55905" bIns="27953" numCol="1" anchor="t" anchorCtr="0" compatLnSpc="1">
            <a:prstTxWarp prst="textNoShape">
              <a:avLst/>
            </a:prstTxWarp>
          </a:bodyPr>
          <a:lstStyle/>
          <a:p>
            <a:endParaRPr lang="zh-CN" altLang="en-US" sz="1100" kern="0">
              <a:solidFill>
                <a:schemeClr val="bg2">
                  <a:lumMod val="10000"/>
                </a:schemeClr>
              </a:solidFill>
              <a:latin typeface="Calibri"/>
              <a:ea typeface="微软雅黑"/>
            </a:endParaRPr>
          </a:p>
        </p:txBody>
      </p:sp>
      <p:sp>
        <p:nvSpPr>
          <p:cNvPr id="39" name="TextBox 31"/>
          <p:cNvSpPr txBox="1"/>
          <p:nvPr/>
        </p:nvSpPr>
        <p:spPr>
          <a:xfrm>
            <a:off x="7064536" y="2724738"/>
            <a:ext cx="828020" cy="230170"/>
          </a:xfrm>
          <a:prstGeom prst="rect">
            <a:avLst/>
          </a:prstGeom>
          <a:noFill/>
        </p:spPr>
        <p:txBody>
          <a:bodyPr wrap="square" lIns="62118" tIns="31058" rIns="62118" bIns="31058" rtlCol="0">
            <a:spAutoFit/>
          </a:bodyPr>
          <a:lstStyle/>
          <a:p>
            <a:pPr algn="ctr"/>
            <a:r>
              <a:rPr lang="zh-CN" altLang="en-US" sz="1100" b="1" dirty="0">
                <a:solidFill>
                  <a:schemeClr val="accent1"/>
                </a:solidFill>
                <a:latin typeface="Broadway BT"/>
                <a:ea typeface="微软雅黑"/>
              </a:rPr>
              <a:t>补充性文字</a:t>
            </a:r>
          </a:p>
        </p:txBody>
      </p:sp>
      <p:sp>
        <p:nvSpPr>
          <p:cNvPr id="40" name="TextBox 31"/>
          <p:cNvSpPr txBox="1"/>
          <p:nvPr/>
        </p:nvSpPr>
        <p:spPr>
          <a:xfrm>
            <a:off x="7200364" y="3471893"/>
            <a:ext cx="828020" cy="230170"/>
          </a:xfrm>
          <a:prstGeom prst="rect">
            <a:avLst/>
          </a:prstGeom>
          <a:noFill/>
        </p:spPr>
        <p:txBody>
          <a:bodyPr wrap="square" lIns="62118" tIns="31058" rIns="62118" bIns="31058" rtlCol="0">
            <a:spAutoFit/>
          </a:bodyPr>
          <a:lstStyle/>
          <a:p>
            <a:pPr algn="ctr"/>
            <a:r>
              <a:rPr lang="zh-CN" altLang="en-US" sz="1100" b="1" dirty="0">
                <a:solidFill>
                  <a:schemeClr val="accent1"/>
                </a:solidFill>
                <a:latin typeface="Broadway BT"/>
                <a:ea typeface="微软雅黑"/>
              </a:rPr>
              <a:t>补充性文字</a:t>
            </a:r>
          </a:p>
        </p:txBody>
      </p:sp>
      <p:sp>
        <p:nvSpPr>
          <p:cNvPr id="41" name="TextBox 31"/>
          <p:cNvSpPr txBox="1"/>
          <p:nvPr/>
        </p:nvSpPr>
        <p:spPr>
          <a:xfrm>
            <a:off x="7200364" y="1958569"/>
            <a:ext cx="828020" cy="230170"/>
          </a:xfrm>
          <a:prstGeom prst="rect">
            <a:avLst/>
          </a:prstGeom>
          <a:noFill/>
        </p:spPr>
        <p:txBody>
          <a:bodyPr wrap="square" lIns="62118" tIns="31058" rIns="62118" bIns="31058" rtlCol="0">
            <a:spAutoFit/>
          </a:bodyPr>
          <a:lstStyle/>
          <a:p>
            <a:pPr algn="ctr"/>
            <a:r>
              <a:rPr lang="zh-CN" altLang="en-US" sz="1100" b="1" dirty="0">
                <a:solidFill>
                  <a:schemeClr val="accent1"/>
                </a:solidFill>
                <a:latin typeface="Broadway BT"/>
                <a:ea typeface="微软雅黑"/>
              </a:rPr>
              <a:t>补充性文字</a:t>
            </a:r>
          </a:p>
        </p:txBody>
      </p:sp>
      <p:sp>
        <p:nvSpPr>
          <p:cNvPr id="42" name="圆角矩形 41"/>
          <p:cNvSpPr/>
          <p:nvPr/>
        </p:nvSpPr>
        <p:spPr bwMode="auto">
          <a:xfrm>
            <a:off x="3102216" y="2413043"/>
            <a:ext cx="3049152" cy="875738"/>
          </a:xfrm>
          <a:prstGeom prst="roundRect">
            <a:avLst>
              <a:gd name="adj" fmla="val 9992"/>
            </a:avLst>
          </a:prstGeom>
          <a:solidFill>
            <a:schemeClr val="bg1">
              <a:lumMod val="95000"/>
            </a:schemeClr>
          </a:solidFill>
          <a:ln w="3175" cap="flat" cmpd="sng">
            <a:solidFill>
              <a:schemeClr val="bg1">
                <a:lumMod val="50000"/>
              </a:schemeClr>
            </a:solidFill>
            <a:bevel/>
            <a:headEnd/>
            <a:tailEnd/>
          </a:ln>
        </p:spPr>
        <p:txBody>
          <a:bodyPr lIns="62118" tIns="31058" rIns="62118" bIns="31058" anchor="ctr"/>
          <a:lstStyle/>
          <a:p>
            <a:pPr lvl="2"/>
            <a:endParaRPr lang="zh-CN" altLang="en-US" sz="1000" dirty="0">
              <a:solidFill>
                <a:schemeClr val="accent2">
                  <a:lumMod val="75000"/>
                </a:schemeClr>
              </a:solidFill>
            </a:endParaRPr>
          </a:p>
        </p:txBody>
      </p:sp>
      <p:sp>
        <p:nvSpPr>
          <p:cNvPr id="43" name="圆角矩形 42"/>
          <p:cNvSpPr/>
          <p:nvPr/>
        </p:nvSpPr>
        <p:spPr bwMode="auto">
          <a:xfrm>
            <a:off x="3102216" y="3640228"/>
            <a:ext cx="3049152" cy="875738"/>
          </a:xfrm>
          <a:prstGeom prst="roundRect">
            <a:avLst>
              <a:gd name="adj" fmla="val 9992"/>
            </a:avLst>
          </a:prstGeom>
          <a:solidFill>
            <a:schemeClr val="bg1">
              <a:lumMod val="95000"/>
            </a:schemeClr>
          </a:solidFill>
          <a:ln w="3175" cap="flat" cmpd="sng">
            <a:solidFill>
              <a:schemeClr val="bg1">
                <a:lumMod val="50000"/>
              </a:schemeClr>
            </a:solidFill>
            <a:bevel/>
            <a:headEnd/>
            <a:tailEnd/>
          </a:ln>
        </p:spPr>
        <p:txBody>
          <a:bodyPr lIns="62118" tIns="31058" rIns="62118" bIns="31058" anchor="ctr"/>
          <a:lstStyle/>
          <a:p>
            <a:pPr lvl="2"/>
            <a:endParaRPr lang="zh-CN" altLang="en-US" sz="1000" dirty="0">
              <a:solidFill>
                <a:schemeClr val="accent2">
                  <a:lumMod val="75000"/>
                </a:schemeClr>
              </a:solidFill>
              <a:latin typeface="Arial" pitchFamily="34" charset="0"/>
              <a:ea typeface="宋体" pitchFamily="2" charset="-122"/>
            </a:endParaRPr>
          </a:p>
        </p:txBody>
      </p:sp>
      <p:sp>
        <p:nvSpPr>
          <p:cNvPr id="44" name="圆角矩形 43"/>
          <p:cNvSpPr/>
          <p:nvPr/>
        </p:nvSpPr>
        <p:spPr bwMode="auto">
          <a:xfrm>
            <a:off x="3102216" y="1197914"/>
            <a:ext cx="3049152" cy="875738"/>
          </a:xfrm>
          <a:prstGeom prst="roundRect">
            <a:avLst>
              <a:gd name="adj" fmla="val 9992"/>
            </a:avLst>
          </a:prstGeom>
          <a:solidFill>
            <a:schemeClr val="bg1">
              <a:lumMod val="95000"/>
            </a:schemeClr>
          </a:solidFill>
          <a:ln w="3175" cap="flat" cmpd="sng">
            <a:solidFill>
              <a:schemeClr val="bg1">
                <a:lumMod val="50000"/>
              </a:schemeClr>
            </a:solidFill>
            <a:bevel/>
            <a:headEnd/>
            <a:tailEnd/>
          </a:ln>
        </p:spPr>
        <p:txBody>
          <a:bodyPr lIns="62118" tIns="31058" rIns="62118" bIns="31058" anchor="ctr"/>
          <a:lstStyle/>
          <a:p>
            <a:pPr lvl="2"/>
            <a:endParaRPr lang="zh-CN" altLang="en-US" sz="1000" dirty="0">
              <a:solidFill>
                <a:schemeClr val="accent2">
                  <a:lumMod val="75000"/>
                </a:schemeClr>
              </a:solidFill>
              <a:latin typeface="Arial" pitchFamily="34" charset="0"/>
              <a:ea typeface="宋体" pitchFamily="2" charset="-122"/>
            </a:endParaRPr>
          </a:p>
        </p:txBody>
      </p:sp>
      <p:sp>
        <p:nvSpPr>
          <p:cNvPr id="45" name="TextBox 32"/>
          <p:cNvSpPr txBox="1">
            <a:spLocks noChangeArrowheads="1"/>
          </p:cNvSpPr>
          <p:nvPr/>
        </p:nvSpPr>
        <p:spPr bwMode="auto">
          <a:xfrm>
            <a:off x="3293873" y="3859782"/>
            <a:ext cx="2657989" cy="471122"/>
          </a:xfrm>
          <a:prstGeom prst="rect">
            <a:avLst/>
          </a:prstGeom>
          <a:noFill/>
          <a:ln w="3175" cap="flat" cmpd="sng">
            <a:noFill/>
            <a:bevel/>
            <a:headEnd/>
            <a:tailEnd/>
          </a:ln>
        </p:spPr>
        <p:txBody>
          <a:bodyPr lIns="62118" tIns="31058" rIns="62118" bIns="31058" anchor="ctr"/>
          <a:lstStyle>
            <a:defPPr>
              <a:defRPr lang="zh-CN"/>
            </a:defPPr>
            <a:lvl1pPr algn="ctr">
              <a:defRPr>
                <a:solidFill>
                  <a:srgbClr val="FFFFFF"/>
                </a:solidFill>
                <a:ea typeface="微软雅黑" pitchFamily="34" charset="-122"/>
              </a:defRPr>
            </a:lvl1pPr>
          </a:lstStyle>
          <a:p>
            <a:pPr algn="l"/>
            <a:r>
              <a:rPr lang="zh-CN" altLang="en-US" sz="1200" dirty="0">
                <a:solidFill>
                  <a:schemeClr val="tx1">
                    <a:lumMod val="75000"/>
                    <a:lumOff val="25000"/>
                  </a:schemeClr>
                </a:solidFill>
              </a:rPr>
              <a:t>您的内容打在这里，或者通过复制您的文本后，在此框中选择粘贴，并选择只保留文字。</a:t>
            </a:r>
          </a:p>
        </p:txBody>
      </p:sp>
      <p:sp>
        <p:nvSpPr>
          <p:cNvPr id="46" name="TextBox 32"/>
          <p:cNvSpPr txBox="1">
            <a:spLocks noChangeArrowheads="1"/>
          </p:cNvSpPr>
          <p:nvPr/>
        </p:nvSpPr>
        <p:spPr bwMode="auto">
          <a:xfrm>
            <a:off x="3282250" y="2567155"/>
            <a:ext cx="2657989" cy="471122"/>
          </a:xfrm>
          <a:prstGeom prst="rect">
            <a:avLst/>
          </a:prstGeom>
          <a:noFill/>
          <a:ln w="3175" cap="flat" cmpd="sng">
            <a:noFill/>
            <a:bevel/>
            <a:headEnd/>
            <a:tailEnd/>
          </a:ln>
        </p:spPr>
        <p:txBody>
          <a:bodyPr lIns="62118" tIns="31058" rIns="62118" bIns="31058" anchor="ctr"/>
          <a:lstStyle>
            <a:defPPr>
              <a:defRPr lang="zh-CN"/>
            </a:defPPr>
            <a:lvl1pPr algn="ctr">
              <a:defRPr>
                <a:solidFill>
                  <a:srgbClr val="FFFFFF"/>
                </a:solidFill>
                <a:ea typeface="微软雅黑" pitchFamily="34" charset="-122"/>
              </a:defRPr>
            </a:lvl1pPr>
          </a:lstStyle>
          <a:p>
            <a:pPr algn="l"/>
            <a:r>
              <a:rPr lang="zh-CN" altLang="en-US" sz="1200" dirty="0">
                <a:solidFill>
                  <a:schemeClr val="tx1">
                    <a:lumMod val="75000"/>
                    <a:lumOff val="25000"/>
                  </a:schemeClr>
                </a:solidFill>
              </a:rPr>
              <a:t>您的内容打在这里，或者通过复制您的文本后，在此框中选择粘贴，并选择只保留文字。</a:t>
            </a:r>
          </a:p>
        </p:txBody>
      </p:sp>
      <p:sp>
        <p:nvSpPr>
          <p:cNvPr id="47" name="TextBox 32"/>
          <p:cNvSpPr txBox="1">
            <a:spLocks noChangeArrowheads="1"/>
          </p:cNvSpPr>
          <p:nvPr/>
        </p:nvSpPr>
        <p:spPr bwMode="auto">
          <a:xfrm>
            <a:off x="3286197" y="1393735"/>
            <a:ext cx="2657989" cy="471122"/>
          </a:xfrm>
          <a:prstGeom prst="rect">
            <a:avLst/>
          </a:prstGeom>
          <a:noFill/>
          <a:ln w="3175" cap="flat" cmpd="sng">
            <a:noFill/>
            <a:bevel/>
            <a:headEnd/>
            <a:tailEnd/>
          </a:ln>
        </p:spPr>
        <p:txBody>
          <a:bodyPr lIns="62118" tIns="31058" rIns="62118" bIns="31058" anchor="ctr"/>
          <a:lstStyle>
            <a:defPPr>
              <a:defRPr lang="zh-CN"/>
            </a:defPPr>
            <a:lvl1pPr algn="ctr">
              <a:defRPr>
                <a:solidFill>
                  <a:srgbClr val="FFFFFF"/>
                </a:solidFill>
                <a:ea typeface="微软雅黑" pitchFamily="34" charset="-122"/>
              </a:defRPr>
            </a:lvl1pPr>
          </a:lstStyle>
          <a:p>
            <a:pPr algn="l"/>
            <a:r>
              <a:rPr lang="zh-CN" altLang="en-US" sz="1200" dirty="0">
                <a:solidFill>
                  <a:schemeClr val="tx1">
                    <a:lumMod val="75000"/>
                    <a:lumOff val="25000"/>
                  </a:schemeClr>
                </a:solidFill>
              </a:rPr>
              <a:t>您的内容打在这里，或者通过复制您的文本后，在此框中选择粘贴，并选择只保留文字。</a:t>
            </a:r>
          </a:p>
        </p:txBody>
      </p:sp>
      <p:sp>
        <p:nvSpPr>
          <p:cNvPr id="24" name="TextBox 23"/>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25" name="TextBox 24"/>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917376171"/>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500"/>
                                        <p:tgtEl>
                                          <p:spTgt spid="32"/>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300" fill="hold"/>
                                        <p:tgtEl>
                                          <p:spTgt spid="26"/>
                                        </p:tgtEl>
                                        <p:attrNameLst>
                                          <p:attrName>ppt_w</p:attrName>
                                        </p:attrNameLst>
                                      </p:cBhvr>
                                      <p:tavLst>
                                        <p:tav tm="0">
                                          <p:val>
                                            <p:fltVal val="0"/>
                                          </p:val>
                                        </p:tav>
                                        <p:tav tm="100000">
                                          <p:val>
                                            <p:strVal val="#ppt_w"/>
                                          </p:val>
                                        </p:tav>
                                      </p:tavLst>
                                    </p:anim>
                                    <p:anim calcmode="lin" valueType="num">
                                      <p:cBhvr>
                                        <p:cTn id="16" dur="300" fill="hold"/>
                                        <p:tgtEl>
                                          <p:spTgt spid="26"/>
                                        </p:tgtEl>
                                        <p:attrNameLst>
                                          <p:attrName>ppt_h</p:attrName>
                                        </p:attrNameLst>
                                      </p:cBhvr>
                                      <p:tavLst>
                                        <p:tav tm="0">
                                          <p:val>
                                            <p:fltVal val="0"/>
                                          </p:val>
                                        </p:tav>
                                        <p:tav tm="100000">
                                          <p:val>
                                            <p:strVal val="#ppt_h"/>
                                          </p:val>
                                        </p:tav>
                                      </p:tavLst>
                                    </p:anim>
                                    <p:anim calcmode="lin" valueType="num">
                                      <p:cBhvr>
                                        <p:cTn id="17" dur="300" fill="hold"/>
                                        <p:tgtEl>
                                          <p:spTgt spid="26"/>
                                        </p:tgtEl>
                                        <p:attrNameLst>
                                          <p:attrName>style.rotation</p:attrName>
                                        </p:attrNameLst>
                                      </p:cBhvr>
                                      <p:tavLst>
                                        <p:tav tm="0">
                                          <p:val>
                                            <p:fltVal val="90"/>
                                          </p:val>
                                        </p:tav>
                                        <p:tav tm="100000">
                                          <p:val>
                                            <p:fltVal val="0"/>
                                          </p:val>
                                        </p:tav>
                                      </p:tavLst>
                                    </p:anim>
                                    <p:animEffect transition="in" filter="fade">
                                      <p:cBhvr>
                                        <p:cTn id="18" dur="300"/>
                                        <p:tgtEl>
                                          <p:spTgt spid="26"/>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300" fill="hold"/>
                                        <p:tgtEl>
                                          <p:spTgt spid="27"/>
                                        </p:tgtEl>
                                        <p:attrNameLst>
                                          <p:attrName>ppt_w</p:attrName>
                                        </p:attrNameLst>
                                      </p:cBhvr>
                                      <p:tavLst>
                                        <p:tav tm="0">
                                          <p:val>
                                            <p:fltVal val="0"/>
                                          </p:val>
                                        </p:tav>
                                        <p:tav tm="100000">
                                          <p:val>
                                            <p:strVal val="#ppt_w"/>
                                          </p:val>
                                        </p:tav>
                                      </p:tavLst>
                                    </p:anim>
                                    <p:anim calcmode="lin" valueType="num">
                                      <p:cBhvr>
                                        <p:cTn id="22" dur="300" fill="hold"/>
                                        <p:tgtEl>
                                          <p:spTgt spid="27"/>
                                        </p:tgtEl>
                                        <p:attrNameLst>
                                          <p:attrName>ppt_h</p:attrName>
                                        </p:attrNameLst>
                                      </p:cBhvr>
                                      <p:tavLst>
                                        <p:tav tm="0">
                                          <p:val>
                                            <p:fltVal val="0"/>
                                          </p:val>
                                        </p:tav>
                                        <p:tav tm="100000">
                                          <p:val>
                                            <p:strVal val="#ppt_h"/>
                                          </p:val>
                                        </p:tav>
                                      </p:tavLst>
                                    </p:anim>
                                    <p:anim calcmode="lin" valueType="num">
                                      <p:cBhvr>
                                        <p:cTn id="23" dur="300" fill="hold"/>
                                        <p:tgtEl>
                                          <p:spTgt spid="27"/>
                                        </p:tgtEl>
                                        <p:attrNameLst>
                                          <p:attrName>style.rotation</p:attrName>
                                        </p:attrNameLst>
                                      </p:cBhvr>
                                      <p:tavLst>
                                        <p:tav tm="0">
                                          <p:val>
                                            <p:fltVal val="90"/>
                                          </p:val>
                                        </p:tav>
                                        <p:tav tm="100000">
                                          <p:val>
                                            <p:fltVal val="0"/>
                                          </p:val>
                                        </p:tav>
                                      </p:tavLst>
                                    </p:anim>
                                    <p:animEffect transition="in" filter="fade">
                                      <p:cBhvr>
                                        <p:cTn id="24" dur="300"/>
                                        <p:tgtEl>
                                          <p:spTgt spid="27"/>
                                        </p:tgtEl>
                                      </p:cBhvr>
                                    </p:animEffect>
                                  </p:childTnLst>
                                </p:cTn>
                              </p:par>
                            </p:childTnLst>
                          </p:cTn>
                        </p:par>
                        <p:par>
                          <p:cTn id="25" fill="hold">
                            <p:stCondLst>
                              <p:cond delay="1300"/>
                            </p:stCondLst>
                            <p:childTnLst>
                              <p:par>
                                <p:cTn id="26" presetID="22" presetClass="entr" presetSubtype="8"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childTnLst>
                          </p:cTn>
                        </p:par>
                        <p:par>
                          <p:cTn id="32" fill="hold">
                            <p:stCondLst>
                              <p:cond delay="1800"/>
                            </p:stCondLst>
                            <p:childTnLst>
                              <p:par>
                                <p:cTn id="33" presetID="22" presetClass="entr" presetSubtype="8"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2300"/>
                            </p:stCondLst>
                            <p:childTnLst>
                              <p:par>
                                <p:cTn id="37" presetID="31"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300" fill="hold"/>
                                        <p:tgtEl>
                                          <p:spTgt spid="28"/>
                                        </p:tgtEl>
                                        <p:attrNameLst>
                                          <p:attrName>ppt_w</p:attrName>
                                        </p:attrNameLst>
                                      </p:cBhvr>
                                      <p:tavLst>
                                        <p:tav tm="0">
                                          <p:val>
                                            <p:fltVal val="0"/>
                                          </p:val>
                                        </p:tav>
                                        <p:tav tm="100000">
                                          <p:val>
                                            <p:strVal val="#ppt_w"/>
                                          </p:val>
                                        </p:tav>
                                      </p:tavLst>
                                    </p:anim>
                                    <p:anim calcmode="lin" valueType="num">
                                      <p:cBhvr>
                                        <p:cTn id="40" dur="300" fill="hold"/>
                                        <p:tgtEl>
                                          <p:spTgt spid="28"/>
                                        </p:tgtEl>
                                        <p:attrNameLst>
                                          <p:attrName>ppt_h</p:attrName>
                                        </p:attrNameLst>
                                      </p:cBhvr>
                                      <p:tavLst>
                                        <p:tav tm="0">
                                          <p:val>
                                            <p:fltVal val="0"/>
                                          </p:val>
                                        </p:tav>
                                        <p:tav tm="100000">
                                          <p:val>
                                            <p:strVal val="#ppt_h"/>
                                          </p:val>
                                        </p:tav>
                                      </p:tavLst>
                                    </p:anim>
                                    <p:anim calcmode="lin" valueType="num">
                                      <p:cBhvr>
                                        <p:cTn id="41" dur="300" fill="hold"/>
                                        <p:tgtEl>
                                          <p:spTgt spid="28"/>
                                        </p:tgtEl>
                                        <p:attrNameLst>
                                          <p:attrName>style.rotation</p:attrName>
                                        </p:attrNameLst>
                                      </p:cBhvr>
                                      <p:tavLst>
                                        <p:tav tm="0">
                                          <p:val>
                                            <p:fltVal val="90"/>
                                          </p:val>
                                        </p:tav>
                                        <p:tav tm="100000">
                                          <p:val>
                                            <p:fltVal val="0"/>
                                          </p:val>
                                        </p:tav>
                                      </p:tavLst>
                                    </p:anim>
                                    <p:animEffect transition="in" filter="fade">
                                      <p:cBhvr>
                                        <p:cTn id="42" dur="300"/>
                                        <p:tgtEl>
                                          <p:spTgt spid="28"/>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300" fill="hold"/>
                                        <p:tgtEl>
                                          <p:spTgt spid="29"/>
                                        </p:tgtEl>
                                        <p:attrNameLst>
                                          <p:attrName>ppt_w</p:attrName>
                                        </p:attrNameLst>
                                      </p:cBhvr>
                                      <p:tavLst>
                                        <p:tav tm="0">
                                          <p:val>
                                            <p:fltVal val="0"/>
                                          </p:val>
                                        </p:tav>
                                        <p:tav tm="100000">
                                          <p:val>
                                            <p:strVal val="#ppt_w"/>
                                          </p:val>
                                        </p:tav>
                                      </p:tavLst>
                                    </p:anim>
                                    <p:anim calcmode="lin" valueType="num">
                                      <p:cBhvr>
                                        <p:cTn id="46" dur="300" fill="hold"/>
                                        <p:tgtEl>
                                          <p:spTgt spid="29"/>
                                        </p:tgtEl>
                                        <p:attrNameLst>
                                          <p:attrName>ppt_h</p:attrName>
                                        </p:attrNameLst>
                                      </p:cBhvr>
                                      <p:tavLst>
                                        <p:tav tm="0">
                                          <p:val>
                                            <p:fltVal val="0"/>
                                          </p:val>
                                        </p:tav>
                                        <p:tav tm="100000">
                                          <p:val>
                                            <p:strVal val="#ppt_h"/>
                                          </p:val>
                                        </p:tav>
                                      </p:tavLst>
                                    </p:anim>
                                    <p:anim calcmode="lin" valueType="num">
                                      <p:cBhvr>
                                        <p:cTn id="47" dur="300" fill="hold"/>
                                        <p:tgtEl>
                                          <p:spTgt spid="29"/>
                                        </p:tgtEl>
                                        <p:attrNameLst>
                                          <p:attrName>style.rotation</p:attrName>
                                        </p:attrNameLst>
                                      </p:cBhvr>
                                      <p:tavLst>
                                        <p:tav tm="0">
                                          <p:val>
                                            <p:fltVal val="90"/>
                                          </p:val>
                                        </p:tav>
                                        <p:tav tm="100000">
                                          <p:val>
                                            <p:fltVal val="0"/>
                                          </p:val>
                                        </p:tav>
                                      </p:tavLst>
                                    </p:anim>
                                    <p:animEffect transition="in" filter="fade">
                                      <p:cBhvr>
                                        <p:cTn id="48" dur="300"/>
                                        <p:tgtEl>
                                          <p:spTgt spid="29"/>
                                        </p:tgtEl>
                                      </p:cBhvr>
                                    </p:animEffect>
                                  </p:childTnLst>
                                </p:cTn>
                              </p:par>
                            </p:childTnLst>
                          </p:cTn>
                        </p:par>
                        <p:par>
                          <p:cTn id="49" fill="hold">
                            <p:stCondLst>
                              <p:cond delay="2600"/>
                            </p:stCondLst>
                            <p:childTnLst>
                              <p:par>
                                <p:cTn id="50" presetID="22" presetClass="entr" presetSubtype="8"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par>
                          <p:cTn id="56" fill="hold">
                            <p:stCondLst>
                              <p:cond delay="3100"/>
                            </p:stCondLst>
                            <p:childTnLst>
                              <p:par>
                                <p:cTn id="57" presetID="22" presetClass="entr" presetSubtype="8"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3600"/>
                            </p:stCondLst>
                            <p:childTnLst>
                              <p:par>
                                <p:cTn id="61" presetID="31"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300" fill="hold"/>
                                        <p:tgtEl>
                                          <p:spTgt spid="30"/>
                                        </p:tgtEl>
                                        <p:attrNameLst>
                                          <p:attrName>ppt_w</p:attrName>
                                        </p:attrNameLst>
                                      </p:cBhvr>
                                      <p:tavLst>
                                        <p:tav tm="0">
                                          <p:val>
                                            <p:fltVal val="0"/>
                                          </p:val>
                                        </p:tav>
                                        <p:tav tm="100000">
                                          <p:val>
                                            <p:strVal val="#ppt_w"/>
                                          </p:val>
                                        </p:tav>
                                      </p:tavLst>
                                    </p:anim>
                                    <p:anim calcmode="lin" valueType="num">
                                      <p:cBhvr>
                                        <p:cTn id="64" dur="300" fill="hold"/>
                                        <p:tgtEl>
                                          <p:spTgt spid="30"/>
                                        </p:tgtEl>
                                        <p:attrNameLst>
                                          <p:attrName>ppt_h</p:attrName>
                                        </p:attrNameLst>
                                      </p:cBhvr>
                                      <p:tavLst>
                                        <p:tav tm="0">
                                          <p:val>
                                            <p:fltVal val="0"/>
                                          </p:val>
                                        </p:tav>
                                        <p:tav tm="100000">
                                          <p:val>
                                            <p:strVal val="#ppt_h"/>
                                          </p:val>
                                        </p:tav>
                                      </p:tavLst>
                                    </p:anim>
                                    <p:anim calcmode="lin" valueType="num">
                                      <p:cBhvr>
                                        <p:cTn id="65" dur="300" fill="hold"/>
                                        <p:tgtEl>
                                          <p:spTgt spid="30"/>
                                        </p:tgtEl>
                                        <p:attrNameLst>
                                          <p:attrName>style.rotation</p:attrName>
                                        </p:attrNameLst>
                                      </p:cBhvr>
                                      <p:tavLst>
                                        <p:tav tm="0">
                                          <p:val>
                                            <p:fltVal val="90"/>
                                          </p:val>
                                        </p:tav>
                                        <p:tav tm="100000">
                                          <p:val>
                                            <p:fltVal val="0"/>
                                          </p:val>
                                        </p:tav>
                                      </p:tavLst>
                                    </p:anim>
                                    <p:animEffect transition="in" filter="fade">
                                      <p:cBhvr>
                                        <p:cTn id="66" dur="300"/>
                                        <p:tgtEl>
                                          <p:spTgt spid="30"/>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300" fill="hold"/>
                                        <p:tgtEl>
                                          <p:spTgt spid="31"/>
                                        </p:tgtEl>
                                        <p:attrNameLst>
                                          <p:attrName>ppt_w</p:attrName>
                                        </p:attrNameLst>
                                      </p:cBhvr>
                                      <p:tavLst>
                                        <p:tav tm="0">
                                          <p:val>
                                            <p:fltVal val="0"/>
                                          </p:val>
                                        </p:tav>
                                        <p:tav tm="100000">
                                          <p:val>
                                            <p:strVal val="#ppt_w"/>
                                          </p:val>
                                        </p:tav>
                                      </p:tavLst>
                                    </p:anim>
                                    <p:anim calcmode="lin" valueType="num">
                                      <p:cBhvr>
                                        <p:cTn id="70" dur="300" fill="hold"/>
                                        <p:tgtEl>
                                          <p:spTgt spid="31"/>
                                        </p:tgtEl>
                                        <p:attrNameLst>
                                          <p:attrName>ppt_h</p:attrName>
                                        </p:attrNameLst>
                                      </p:cBhvr>
                                      <p:tavLst>
                                        <p:tav tm="0">
                                          <p:val>
                                            <p:fltVal val="0"/>
                                          </p:val>
                                        </p:tav>
                                        <p:tav tm="100000">
                                          <p:val>
                                            <p:strVal val="#ppt_h"/>
                                          </p:val>
                                        </p:tav>
                                      </p:tavLst>
                                    </p:anim>
                                    <p:anim calcmode="lin" valueType="num">
                                      <p:cBhvr>
                                        <p:cTn id="71" dur="300" fill="hold"/>
                                        <p:tgtEl>
                                          <p:spTgt spid="31"/>
                                        </p:tgtEl>
                                        <p:attrNameLst>
                                          <p:attrName>style.rotation</p:attrName>
                                        </p:attrNameLst>
                                      </p:cBhvr>
                                      <p:tavLst>
                                        <p:tav tm="0">
                                          <p:val>
                                            <p:fltVal val="90"/>
                                          </p:val>
                                        </p:tav>
                                        <p:tav tm="100000">
                                          <p:val>
                                            <p:fltVal val="0"/>
                                          </p:val>
                                        </p:tav>
                                      </p:tavLst>
                                    </p:anim>
                                    <p:animEffect transition="in" filter="fade">
                                      <p:cBhvr>
                                        <p:cTn id="72" dur="300"/>
                                        <p:tgtEl>
                                          <p:spTgt spid="31"/>
                                        </p:tgtEl>
                                      </p:cBhvr>
                                    </p:animEffect>
                                  </p:childTnLst>
                                </p:cTn>
                              </p:par>
                            </p:childTnLst>
                          </p:cTn>
                        </p:par>
                        <p:par>
                          <p:cTn id="73" fill="hold">
                            <p:stCondLst>
                              <p:cond delay="3900"/>
                            </p:stCondLst>
                            <p:childTnLst>
                              <p:par>
                                <p:cTn id="74" presetID="22" presetClass="entr" presetSubtype="8" fill="hold" grpId="0"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childTnLst>
                          </p:cTn>
                        </p:par>
                        <p:par>
                          <p:cTn id="80" fill="hold">
                            <p:stCondLst>
                              <p:cond delay="4400"/>
                            </p:stCondLst>
                            <p:childTnLst>
                              <p:par>
                                <p:cTn id="81" presetID="22" presetClass="entr" presetSubtype="1"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500"/>
                                        <p:tgtEl>
                                          <p:spTgt spid="36"/>
                                        </p:tgtEl>
                                      </p:cBhvr>
                                    </p:animEffect>
                                  </p:childTnLst>
                                </p:cTn>
                              </p:par>
                            </p:childTnLst>
                          </p:cTn>
                        </p:par>
                        <p:par>
                          <p:cTn id="84" fill="hold">
                            <p:stCondLst>
                              <p:cond delay="4900"/>
                            </p:stCondLst>
                            <p:childTnLst>
                              <p:par>
                                <p:cTn id="85" presetID="16" presetClass="entr" presetSubtype="37"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barn(outVertical)">
                                      <p:cBhvr>
                                        <p:cTn id="87" dur="500"/>
                                        <p:tgtEl>
                                          <p:spTgt spid="41"/>
                                        </p:tgtEl>
                                      </p:cBhvr>
                                    </p:animEffect>
                                  </p:childTnLst>
                                </p:cTn>
                              </p:par>
                            </p:childTnLst>
                          </p:cTn>
                        </p:par>
                        <p:par>
                          <p:cTn id="88" fill="hold">
                            <p:stCondLst>
                              <p:cond delay="5400"/>
                            </p:stCondLst>
                            <p:childTnLst>
                              <p:par>
                                <p:cTn id="89" presetID="22" presetClass="entr" presetSubtype="1" fill="hold" grpId="0" nodeType="after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wipe(up)">
                                      <p:cBhvr>
                                        <p:cTn id="91" dur="500"/>
                                        <p:tgtEl>
                                          <p:spTgt spid="37"/>
                                        </p:tgtEl>
                                      </p:cBhvr>
                                    </p:animEffect>
                                  </p:childTnLst>
                                </p:cTn>
                              </p:par>
                            </p:childTnLst>
                          </p:cTn>
                        </p:par>
                        <p:par>
                          <p:cTn id="92" fill="hold">
                            <p:stCondLst>
                              <p:cond delay="5900"/>
                            </p:stCondLst>
                            <p:childTnLst>
                              <p:par>
                                <p:cTn id="93" presetID="16" presetClass="entr" presetSubtype="37" fill="hold" grpId="0" nodeType="after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barn(outVertical)">
                                      <p:cBhvr>
                                        <p:cTn id="95" dur="500"/>
                                        <p:tgtEl>
                                          <p:spTgt spid="40"/>
                                        </p:tgtEl>
                                      </p:cBhvr>
                                    </p:animEffect>
                                  </p:childTnLst>
                                </p:cTn>
                              </p:par>
                            </p:childTnLst>
                          </p:cTn>
                        </p:par>
                        <p:par>
                          <p:cTn id="96" fill="hold">
                            <p:stCondLst>
                              <p:cond delay="6400"/>
                            </p:stCondLst>
                            <p:childTnLst>
                              <p:par>
                                <p:cTn id="97" presetID="22" presetClass="entr" presetSubtype="4"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wipe(down)">
                                      <p:cBhvr>
                                        <p:cTn id="99" dur="500"/>
                                        <p:tgtEl>
                                          <p:spTgt spid="38"/>
                                        </p:tgtEl>
                                      </p:cBhvr>
                                    </p:animEffect>
                                  </p:childTnLst>
                                </p:cTn>
                              </p:par>
                            </p:childTnLst>
                          </p:cTn>
                        </p:par>
                        <p:par>
                          <p:cTn id="100" fill="hold">
                            <p:stCondLst>
                              <p:cond delay="6900"/>
                            </p:stCondLst>
                            <p:childTnLst>
                              <p:par>
                                <p:cTn id="101" presetID="16" presetClass="entr" presetSubtype="37"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barn(outVertical)">
                                      <p:cBhvr>
                                        <p:cTn id="10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animBg="1"/>
      <p:bldP spid="31" grpId="0"/>
      <p:bldP spid="32" grpId="0" animBg="1"/>
      <p:bldP spid="33" grpId="0" animBg="1"/>
      <p:bldP spid="35" grpId="0" animBg="1"/>
      <p:bldP spid="36" grpId="0" animBg="1"/>
      <p:bldP spid="37" grpId="0" animBg="1"/>
      <p:bldP spid="38" grpId="0" animBg="1"/>
      <p:bldP spid="39" grpId="0"/>
      <p:bldP spid="40" grpId="0"/>
      <p:bldP spid="41" grpId="0"/>
      <p:bldP spid="42" grpId="0" animBg="1"/>
      <p:bldP spid="43" grpId="0" animBg="1"/>
      <p:bldP spid="44" grpId="0" animBg="1"/>
      <p:bldP spid="45" grpId="0"/>
      <p:bldP spid="46"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27" name="TextBox 26"/>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
        <p:nvSpPr>
          <p:cNvPr id="28" name="íṩľíḍè-Frame 2">
            <a:extLst>
              <a:ext uri="{FF2B5EF4-FFF2-40B4-BE49-F238E27FC236}">
                <a16:creationId xmlns:a16="http://schemas.microsoft.com/office/drawing/2014/main" id="{B3C941D7-6069-4A8C-BB3E-9BC549A82A6F}"/>
              </a:ext>
            </a:extLst>
          </p:cNvPr>
          <p:cNvSpPr/>
          <p:nvPr/>
        </p:nvSpPr>
        <p:spPr>
          <a:xfrm rot="18900000">
            <a:off x="4739549" y="2092663"/>
            <a:ext cx="808997" cy="808997"/>
          </a:xfrm>
          <a:prstGeom prst="frame">
            <a:avLst>
              <a:gd name="adj1" fmla="val 716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29" name="íṩľíḍè-Frame 3">
            <a:extLst>
              <a:ext uri="{FF2B5EF4-FFF2-40B4-BE49-F238E27FC236}">
                <a16:creationId xmlns:a16="http://schemas.microsoft.com/office/drawing/2014/main" id="{258D6905-BA83-4768-BC8D-F199DCA0B11B}"/>
              </a:ext>
            </a:extLst>
          </p:cNvPr>
          <p:cNvSpPr/>
          <p:nvPr/>
        </p:nvSpPr>
        <p:spPr>
          <a:xfrm rot="18900000">
            <a:off x="3595455" y="2092663"/>
            <a:ext cx="808997" cy="808997"/>
          </a:xfrm>
          <a:prstGeom prst="frame">
            <a:avLst>
              <a:gd name="adj1" fmla="val 716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pic>
        <p:nvPicPr>
          <p:cNvPr id="30" name="图片占位符 7">
            <a:extLst>
              <a:ext uri="{FF2B5EF4-FFF2-40B4-BE49-F238E27FC236}">
                <a16:creationId xmlns:a16="http://schemas.microsoft.com/office/drawing/2014/main" id="{02EA82FD-036E-47BF-A3AF-F89D93740E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214" y="1580575"/>
            <a:ext cx="1849139" cy="1844866"/>
          </a:xfrm>
          <a:prstGeom prst="rect">
            <a:avLst/>
          </a:prstGeom>
        </p:spPr>
      </p:pic>
      <p:pic>
        <p:nvPicPr>
          <p:cNvPr id="31" name="图片占位符 8">
            <a:extLst>
              <a:ext uri="{FF2B5EF4-FFF2-40B4-BE49-F238E27FC236}">
                <a16:creationId xmlns:a16="http://schemas.microsoft.com/office/drawing/2014/main" id="{BFC68486-0E6D-4BC1-8327-542C9C6416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0648" y="1580575"/>
            <a:ext cx="1849139" cy="1844865"/>
          </a:xfrm>
          <a:prstGeom prst="rect">
            <a:avLst/>
          </a:prstGeom>
        </p:spPr>
      </p:pic>
      <p:sp>
        <p:nvSpPr>
          <p:cNvPr id="32" name="íṩľíḍè-Oval 21">
            <a:extLst>
              <a:ext uri="{FF2B5EF4-FFF2-40B4-BE49-F238E27FC236}">
                <a16:creationId xmlns:a16="http://schemas.microsoft.com/office/drawing/2014/main" id="{ABD3321D-8F01-48F0-BD05-BA6B3B6F9669}"/>
              </a:ext>
            </a:extLst>
          </p:cNvPr>
          <p:cNvSpPr/>
          <p:nvPr/>
        </p:nvSpPr>
        <p:spPr>
          <a:xfrm>
            <a:off x="2655941" y="1751911"/>
            <a:ext cx="499346" cy="49934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33" name="íṩľíḍè-Freeform 70">
            <a:extLst>
              <a:ext uri="{FF2B5EF4-FFF2-40B4-BE49-F238E27FC236}">
                <a16:creationId xmlns:a16="http://schemas.microsoft.com/office/drawing/2014/main" id="{E5D810C5-3138-470F-83B2-EE85055ECF75}"/>
              </a:ext>
            </a:extLst>
          </p:cNvPr>
          <p:cNvSpPr>
            <a:spLocks noEditPoints="1"/>
          </p:cNvSpPr>
          <p:nvPr/>
        </p:nvSpPr>
        <p:spPr bwMode="auto">
          <a:xfrm>
            <a:off x="2790821" y="1891016"/>
            <a:ext cx="229586" cy="221132"/>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a:extLst/>
        </p:spPr>
        <p:txBody>
          <a:bodyPr vert="horz" wrap="square" lIns="216000" tIns="68562" rIns="137124" bIns="68562"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1371257">
              <a:lnSpc>
                <a:spcPct val="150000"/>
              </a:lnSpc>
            </a:pPr>
            <a:endParaRPr lang="en-GB" sz="2699" kern="0" dirty="0">
              <a:solidFill>
                <a:sysClr val="windowText" lastClr="000000"/>
              </a:solidFill>
              <a:cs typeface="+mn-ea"/>
              <a:sym typeface="+mn-lt"/>
            </a:endParaRPr>
          </a:p>
        </p:txBody>
      </p:sp>
      <p:sp>
        <p:nvSpPr>
          <p:cNvPr id="34" name="íṩľíḍè-Oval 19">
            <a:extLst>
              <a:ext uri="{FF2B5EF4-FFF2-40B4-BE49-F238E27FC236}">
                <a16:creationId xmlns:a16="http://schemas.microsoft.com/office/drawing/2014/main" id="{9646BACF-EEEF-4739-ADF2-CD3DD1AFC6EC}"/>
              </a:ext>
            </a:extLst>
          </p:cNvPr>
          <p:cNvSpPr/>
          <p:nvPr/>
        </p:nvSpPr>
        <p:spPr>
          <a:xfrm>
            <a:off x="5988714" y="1751911"/>
            <a:ext cx="499346" cy="49934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35" name="íṩľíḍè-university7">
            <a:extLst>
              <a:ext uri="{FF2B5EF4-FFF2-40B4-BE49-F238E27FC236}">
                <a16:creationId xmlns:a16="http://schemas.microsoft.com/office/drawing/2014/main" id="{9B9844DE-60EA-4851-8E2D-6E363E887ECA}"/>
              </a:ext>
            </a:extLst>
          </p:cNvPr>
          <p:cNvSpPr>
            <a:spLocks/>
          </p:cNvSpPr>
          <p:nvPr/>
        </p:nvSpPr>
        <p:spPr bwMode="auto">
          <a:xfrm>
            <a:off x="6123594" y="1891016"/>
            <a:ext cx="229586" cy="221132"/>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a:extLst/>
        </p:spPr>
        <p:txBody>
          <a:bodyPr vert="horz" wrap="square" lIns="68580" tIns="34290" rIns="68580" bIns="3429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zh-CN" altLang="en-US" sz="1350" dirty="0"/>
          </a:p>
        </p:txBody>
      </p:sp>
      <p:sp>
        <p:nvSpPr>
          <p:cNvPr id="36" name="íṩľíḍè-Oval 17">
            <a:extLst>
              <a:ext uri="{FF2B5EF4-FFF2-40B4-BE49-F238E27FC236}">
                <a16:creationId xmlns:a16="http://schemas.microsoft.com/office/drawing/2014/main" id="{1A5C5D5F-FA0B-4EC9-9D0E-BCB9AA8BE626}"/>
              </a:ext>
            </a:extLst>
          </p:cNvPr>
          <p:cNvSpPr/>
          <p:nvPr/>
        </p:nvSpPr>
        <p:spPr>
          <a:xfrm>
            <a:off x="3189111" y="3133725"/>
            <a:ext cx="499346" cy="49934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37" name="íṩľíḍè-Freeform 428">
            <a:extLst>
              <a:ext uri="{FF2B5EF4-FFF2-40B4-BE49-F238E27FC236}">
                <a16:creationId xmlns:a16="http://schemas.microsoft.com/office/drawing/2014/main" id="{B37EDAA9-4C18-49CE-98F7-BA774221C33D}"/>
              </a:ext>
            </a:extLst>
          </p:cNvPr>
          <p:cNvSpPr>
            <a:spLocks/>
          </p:cNvSpPr>
          <p:nvPr/>
        </p:nvSpPr>
        <p:spPr bwMode="auto">
          <a:xfrm>
            <a:off x="3323991" y="3272830"/>
            <a:ext cx="229586" cy="221132"/>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vert="horz" wrap="square" lIns="137124" tIns="68562" rIns="137124" bIns="68562"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5399"/>
          </a:p>
        </p:txBody>
      </p:sp>
      <p:sp>
        <p:nvSpPr>
          <p:cNvPr id="38" name="íṩľíḍè-Oval 15">
            <a:extLst>
              <a:ext uri="{FF2B5EF4-FFF2-40B4-BE49-F238E27FC236}">
                <a16:creationId xmlns:a16="http://schemas.microsoft.com/office/drawing/2014/main" id="{8A60DE1C-5067-4829-8EA8-49EF865B0812}"/>
              </a:ext>
            </a:extLst>
          </p:cNvPr>
          <p:cNvSpPr/>
          <p:nvPr/>
        </p:nvSpPr>
        <p:spPr>
          <a:xfrm>
            <a:off x="5455545" y="3133725"/>
            <a:ext cx="499346" cy="499343"/>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39" name="íṩľíḍè-AutoShape 75">
            <a:extLst>
              <a:ext uri="{FF2B5EF4-FFF2-40B4-BE49-F238E27FC236}">
                <a16:creationId xmlns:a16="http://schemas.microsoft.com/office/drawing/2014/main" id="{6236D5C2-20DB-45ED-9FC5-4414DD503540}"/>
              </a:ext>
            </a:extLst>
          </p:cNvPr>
          <p:cNvSpPr>
            <a:spLocks/>
          </p:cNvSpPr>
          <p:nvPr/>
        </p:nvSpPr>
        <p:spPr bwMode="auto">
          <a:xfrm>
            <a:off x="5590425" y="3272830"/>
            <a:ext cx="229586" cy="221132"/>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a:extLst/>
        </p:spPr>
        <p:txBody>
          <a:bodyPr lIns="91416" tIns="91416" rIns="91416" bIns="91416" anchor="ct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base" hangingPunct="0">
              <a:spcBef>
                <a:spcPct val="0"/>
              </a:spcBef>
              <a:spcAft>
                <a:spcPct val="0"/>
              </a:spcAft>
            </a:pPr>
            <a:endParaRPr lang="zh-CN" altLang="zh-CN" sz="4799">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40" name="组合 39">
            <a:extLst>
              <a:ext uri="{FF2B5EF4-FFF2-40B4-BE49-F238E27FC236}">
                <a16:creationId xmlns:a16="http://schemas.microsoft.com/office/drawing/2014/main" id="{EC8FA6DD-11E6-468F-A27A-ED8EBD59C751}"/>
              </a:ext>
            </a:extLst>
          </p:cNvPr>
          <p:cNvGrpSpPr/>
          <p:nvPr/>
        </p:nvGrpSpPr>
        <p:grpSpPr>
          <a:xfrm>
            <a:off x="642013" y="1528227"/>
            <a:ext cx="1938791" cy="864325"/>
            <a:chOff x="5354322" y="1967781"/>
            <a:chExt cx="2585055" cy="1152433"/>
          </a:xfrm>
        </p:grpSpPr>
        <p:sp>
          <p:nvSpPr>
            <p:cNvPr id="41" name="矩形 40">
              <a:extLst>
                <a:ext uri="{FF2B5EF4-FFF2-40B4-BE49-F238E27FC236}">
                  <a16:creationId xmlns:a16="http://schemas.microsoft.com/office/drawing/2014/main" id="{5900FBA5-8EFE-4823-B58C-503E899F8D96}"/>
                </a:ext>
              </a:extLst>
            </p:cNvPr>
            <p:cNvSpPr/>
            <p:nvPr/>
          </p:nvSpPr>
          <p:spPr>
            <a:xfrm>
              <a:off x="5354322" y="2332306"/>
              <a:ext cx="2585055" cy="78790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900" dirty="0">
                  <a:solidFill>
                    <a:schemeClr val="tx1">
                      <a:lumMod val="75000"/>
                      <a:lumOff val="25000"/>
                    </a:schemeClr>
                  </a:solidFill>
                </a:rPr>
                <a:t>用户可以在投影仪或者计算机上可以将演示文稿打印出来制作成胶片以便应用到更广泛的领域中</a:t>
              </a:r>
            </a:p>
          </p:txBody>
        </p:sp>
        <p:sp>
          <p:nvSpPr>
            <p:cNvPr id="42" name="矩形 41">
              <a:extLst>
                <a:ext uri="{FF2B5EF4-FFF2-40B4-BE49-F238E27FC236}">
                  <a16:creationId xmlns:a16="http://schemas.microsoft.com/office/drawing/2014/main" id="{8D7ED0FA-ED84-432C-9156-B6F3CD8BCE5B}"/>
                </a:ext>
              </a:extLst>
            </p:cNvPr>
            <p:cNvSpPr/>
            <p:nvPr/>
          </p:nvSpPr>
          <p:spPr>
            <a:xfrm>
              <a:off x="5854990" y="1967781"/>
              <a:ext cx="2084387" cy="372496"/>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13" b="1" dirty="0">
                  <a:solidFill>
                    <a:schemeClr val="tx1">
                      <a:lumMod val="75000"/>
                      <a:lumOff val="25000"/>
                    </a:schemeClr>
                  </a:solidFill>
                </a:rPr>
                <a:t>标题文字添加</a:t>
              </a:r>
            </a:p>
          </p:txBody>
        </p:sp>
      </p:grpSp>
      <p:grpSp>
        <p:nvGrpSpPr>
          <p:cNvPr id="43" name="组合 42">
            <a:extLst>
              <a:ext uri="{FF2B5EF4-FFF2-40B4-BE49-F238E27FC236}">
                <a16:creationId xmlns:a16="http://schemas.microsoft.com/office/drawing/2014/main" id="{B1336AB8-C372-483C-AA78-8BAB5FA3D197}"/>
              </a:ext>
            </a:extLst>
          </p:cNvPr>
          <p:cNvGrpSpPr/>
          <p:nvPr/>
        </p:nvGrpSpPr>
        <p:grpSpPr>
          <a:xfrm>
            <a:off x="1454927" y="3367691"/>
            <a:ext cx="1938791" cy="864325"/>
            <a:chOff x="5354322" y="1967781"/>
            <a:chExt cx="2585055" cy="1152433"/>
          </a:xfrm>
        </p:grpSpPr>
        <p:sp>
          <p:nvSpPr>
            <p:cNvPr id="44" name="矩形 43">
              <a:extLst>
                <a:ext uri="{FF2B5EF4-FFF2-40B4-BE49-F238E27FC236}">
                  <a16:creationId xmlns:a16="http://schemas.microsoft.com/office/drawing/2014/main" id="{1BC23462-D5A0-4276-B054-020372472B16}"/>
                </a:ext>
              </a:extLst>
            </p:cNvPr>
            <p:cNvSpPr/>
            <p:nvPr/>
          </p:nvSpPr>
          <p:spPr>
            <a:xfrm>
              <a:off x="5354322" y="2332306"/>
              <a:ext cx="2585055" cy="787908"/>
            </a:xfrm>
            <a:prstGeom prst="rect">
              <a:avLst/>
            </a:prstGeom>
          </p:spPr>
          <p:txBody>
            <a:bodyPr wrap="square">
              <a:spAutoFit/>
              <a:scene3d>
                <a:camera prst="orthographicFront"/>
                <a:lightRig rig="threePt" dir="t"/>
              </a:scene3d>
              <a:sp3d contourW="12700"/>
            </a:bodyPr>
            <a:lstStyle/>
            <a:p>
              <a:pPr>
                <a:lnSpc>
                  <a:spcPct val="120000"/>
                </a:lnSpc>
              </a:pPr>
              <a:r>
                <a:rPr lang="zh-CN" altLang="en-US" sz="900" dirty="0">
                  <a:solidFill>
                    <a:schemeClr val="tx1">
                      <a:lumMod val="75000"/>
                      <a:lumOff val="25000"/>
                    </a:schemeClr>
                  </a:solidFill>
                </a:rPr>
                <a:t>用户可以在投影仪或者计算机上可以将演示文稿打印出来制作成胶片以便应用到更广泛的领域中</a:t>
              </a:r>
            </a:p>
          </p:txBody>
        </p:sp>
        <p:sp>
          <p:nvSpPr>
            <p:cNvPr id="59" name="矩形 58">
              <a:extLst>
                <a:ext uri="{FF2B5EF4-FFF2-40B4-BE49-F238E27FC236}">
                  <a16:creationId xmlns:a16="http://schemas.microsoft.com/office/drawing/2014/main" id="{2A7AC3A5-4B70-4594-A26D-A1A4DA3DEACD}"/>
                </a:ext>
              </a:extLst>
            </p:cNvPr>
            <p:cNvSpPr/>
            <p:nvPr/>
          </p:nvSpPr>
          <p:spPr>
            <a:xfrm>
              <a:off x="5354323" y="1967781"/>
              <a:ext cx="2084387" cy="372496"/>
            </a:xfrm>
            <a:prstGeom prst="rect">
              <a:avLst/>
            </a:prstGeom>
          </p:spPr>
          <p:txBody>
            <a:bodyPr wrap="square">
              <a:spAutoFit/>
              <a:scene3d>
                <a:camera prst="orthographicFront"/>
                <a:lightRig rig="threePt" dir="t"/>
              </a:scene3d>
              <a:sp3d contourW="12700"/>
            </a:bodyPr>
            <a:lstStyle/>
            <a:p>
              <a:pPr>
                <a:lnSpc>
                  <a:spcPct val="120000"/>
                </a:lnSpc>
              </a:pPr>
              <a:r>
                <a:rPr lang="zh-CN" altLang="en-US" sz="1013" b="1" dirty="0">
                  <a:solidFill>
                    <a:schemeClr val="tx1">
                      <a:lumMod val="75000"/>
                      <a:lumOff val="25000"/>
                    </a:schemeClr>
                  </a:solidFill>
                </a:rPr>
                <a:t>标题文字添加</a:t>
              </a:r>
            </a:p>
          </p:txBody>
        </p:sp>
      </p:grpSp>
      <p:grpSp>
        <p:nvGrpSpPr>
          <p:cNvPr id="60" name="组合 59">
            <a:extLst>
              <a:ext uri="{FF2B5EF4-FFF2-40B4-BE49-F238E27FC236}">
                <a16:creationId xmlns:a16="http://schemas.microsoft.com/office/drawing/2014/main" id="{A0072506-0840-4242-8CE3-DBBB9502F097}"/>
              </a:ext>
            </a:extLst>
          </p:cNvPr>
          <p:cNvGrpSpPr/>
          <p:nvPr/>
        </p:nvGrpSpPr>
        <p:grpSpPr>
          <a:xfrm>
            <a:off x="6560061" y="1528227"/>
            <a:ext cx="1938791" cy="864325"/>
            <a:chOff x="5354322" y="1967781"/>
            <a:chExt cx="2585055" cy="1152433"/>
          </a:xfrm>
        </p:grpSpPr>
        <p:sp>
          <p:nvSpPr>
            <p:cNvPr id="61" name="矩形 60">
              <a:extLst>
                <a:ext uri="{FF2B5EF4-FFF2-40B4-BE49-F238E27FC236}">
                  <a16:creationId xmlns:a16="http://schemas.microsoft.com/office/drawing/2014/main" id="{3F7F069C-303D-4016-8869-0913BE452DDA}"/>
                </a:ext>
              </a:extLst>
            </p:cNvPr>
            <p:cNvSpPr/>
            <p:nvPr/>
          </p:nvSpPr>
          <p:spPr>
            <a:xfrm>
              <a:off x="5354322" y="2332306"/>
              <a:ext cx="2585055" cy="787908"/>
            </a:xfrm>
            <a:prstGeom prst="rect">
              <a:avLst/>
            </a:prstGeom>
          </p:spPr>
          <p:txBody>
            <a:bodyPr wrap="square">
              <a:spAutoFit/>
              <a:scene3d>
                <a:camera prst="orthographicFront"/>
                <a:lightRig rig="threePt" dir="t"/>
              </a:scene3d>
              <a:sp3d contourW="12700"/>
            </a:bodyPr>
            <a:lstStyle/>
            <a:p>
              <a:pPr>
                <a:lnSpc>
                  <a:spcPct val="120000"/>
                </a:lnSpc>
              </a:pPr>
              <a:r>
                <a:rPr lang="zh-CN" altLang="en-US" sz="900" dirty="0">
                  <a:solidFill>
                    <a:schemeClr val="tx1">
                      <a:lumMod val="75000"/>
                      <a:lumOff val="25000"/>
                    </a:schemeClr>
                  </a:solidFill>
                </a:rPr>
                <a:t>用户可以在投影仪或者计算机上可以将演示文稿打印出来制作成胶片以便应用到更广泛的领域中</a:t>
              </a:r>
            </a:p>
          </p:txBody>
        </p:sp>
        <p:sp>
          <p:nvSpPr>
            <p:cNvPr id="62" name="矩形 61">
              <a:extLst>
                <a:ext uri="{FF2B5EF4-FFF2-40B4-BE49-F238E27FC236}">
                  <a16:creationId xmlns:a16="http://schemas.microsoft.com/office/drawing/2014/main" id="{F059F2DA-D2E2-4677-872F-E8C9396190BF}"/>
                </a:ext>
              </a:extLst>
            </p:cNvPr>
            <p:cNvSpPr/>
            <p:nvPr/>
          </p:nvSpPr>
          <p:spPr>
            <a:xfrm>
              <a:off x="5354322" y="1967781"/>
              <a:ext cx="2084387" cy="372496"/>
            </a:xfrm>
            <a:prstGeom prst="rect">
              <a:avLst/>
            </a:prstGeom>
          </p:spPr>
          <p:txBody>
            <a:bodyPr wrap="square">
              <a:spAutoFit/>
              <a:scene3d>
                <a:camera prst="orthographicFront"/>
                <a:lightRig rig="threePt" dir="t"/>
              </a:scene3d>
              <a:sp3d contourW="12700"/>
            </a:bodyPr>
            <a:lstStyle/>
            <a:p>
              <a:pPr>
                <a:lnSpc>
                  <a:spcPct val="120000"/>
                </a:lnSpc>
              </a:pPr>
              <a:r>
                <a:rPr lang="zh-CN" altLang="en-US" sz="1013" b="1" dirty="0">
                  <a:solidFill>
                    <a:schemeClr val="tx1">
                      <a:lumMod val="75000"/>
                      <a:lumOff val="25000"/>
                    </a:schemeClr>
                  </a:solidFill>
                </a:rPr>
                <a:t>标题文字添加</a:t>
              </a:r>
            </a:p>
          </p:txBody>
        </p:sp>
      </p:grpSp>
      <p:grpSp>
        <p:nvGrpSpPr>
          <p:cNvPr id="63" name="组合 62">
            <a:extLst>
              <a:ext uri="{FF2B5EF4-FFF2-40B4-BE49-F238E27FC236}">
                <a16:creationId xmlns:a16="http://schemas.microsoft.com/office/drawing/2014/main" id="{3C434813-DB48-40FD-BA36-BA883777EC70}"/>
              </a:ext>
            </a:extLst>
          </p:cNvPr>
          <p:cNvGrpSpPr/>
          <p:nvPr/>
        </p:nvGrpSpPr>
        <p:grpSpPr>
          <a:xfrm>
            <a:off x="5860055" y="3367691"/>
            <a:ext cx="1938791" cy="864325"/>
            <a:chOff x="5354322" y="1967781"/>
            <a:chExt cx="2585055" cy="1152433"/>
          </a:xfrm>
        </p:grpSpPr>
        <p:sp>
          <p:nvSpPr>
            <p:cNvPr id="64" name="矩形 63">
              <a:extLst>
                <a:ext uri="{FF2B5EF4-FFF2-40B4-BE49-F238E27FC236}">
                  <a16:creationId xmlns:a16="http://schemas.microsoft.com/office/drawing/2014/main" id="{66401DD2-8BED-4E8F-8632-3C443CD6F53D}"/>
                </a:ext>
              </a:extLst>
            </p:cNvPr>
            <p:cNvSpPr/>
            <p:nvPr/>
          </p:nvSpPr>
          <p:spPr>
            <a:xfrm>
              <a:off x="5354322" y="2332306"/>
              <a:ext cx="2585055" cy="78790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900" dirty="0">
                  <a:solidFill>
                    <a:schemeClr val="tx1">
                      <a:lumMod val="75000"/>
                      <a:lumOff val="25000"/>
                    </a:schemeClr>
                  </a:solidFill>
                </a:rPr>
                <a:t>用户可以在投影仪或者计算机上可以将演示文稿打印出来制作成胶片以便应用到更广泛的领域中</a:t>
              </a:r>
            </a:p>
          </p:txBody>
        </p:sp>
        <p:sp>
          <p:nvSpPr>
            <p:cNvPr id="65" name="矩形 64">
              <a:extLst>
                <a:ext uri="{FF2B5EF4-FFF2-40B4-BE49-F238E27FC236}">
                  <a16:creationId xmlns:a16="http://schemas.microsoft.com/office/drawing/2014/main" id="{B443451C-93BB-4641-9C12-B5BDE33AF1A8}"/>
                </a:ext>
              </a:extLst>
            </p:cNvPr>
            <p:cNvSpPr/>
            <p:nvPr/>
          </p:nvSpPr>
          <p:spPr>
            <a:xfrm>
              <a:off x="5854990" y="1967781"/>
              <a:ext cx="2084387" cy="372496"/>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13" b="1" dirty="0">
                  <a:solidFill>
                    <a:schemeClr val="tx1">
                      <a:lumMod val="75000"/>
                      <a:lumOff val="25000"/>
                    </a:schemeClr>
                  </a:solidFill>
                </a:rPr>
                <a:t>标题文字添加</a:t>
              </a:r>
            </a:p>
          </p:txBody>
        </p:sp>
      </p:grpSp>
    </p:spTree>
    <p:extLst>
      <p:ext uri="{BB962C8B-B14F-4D97-AF65-F5344CB8AC3E}">
        <p14:creationId xmlns:p14="http://schemas.microsoft.com/office/powerpoint/2010/main" val="635696996"/>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1000"/>
                                        <p:tgtEl>
                                          <p:spTgt spid="39"/>
                                        </p:tgtEl>
                                      </p:cBhvr>
                                    </p:animEffect>
                                    <p:anim calcmode="lin" valueType="num">
                                      <p:cBhvr>
                                        <p:cTn id="63" dur="1000" fill="hold"/>
                                        <p:tgtEl>
                                          <p:spTgt spid="39"/>
                                        </p:tgtEl>
                                        <p:attrNameLst>
                                          <p:attrName>ppt_x</p:attrName>
                                        </p:attrNameLst>
                                      </p:cBhvr>
                                      <p:tavLst>
                                        <p:tav tm="0">
                                          <p:val>
                                            <p:strVal val="#ppt_x"/>
                                          </p:val>
                                        </p:tav>
                                        <p:tav tm="100000">
                                          <p:val>
                                            <p:strVal val="#ppt_x"/>
                                          </p:val>
                                        </p:tav>
                                      </p:tavLst>
                                    </p:anim>
                                    <p:anim calcmode="lin" valueType="num">
                                      <p:cBhvr>
                                        <p:cTn id="64" dur="1000" fill="hold"/>
                                        <p:tgtEl>
                                          <p:spTgt spid="39"/>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2" presetClass="entr" presetSubtype="8" fill="hold" nodeType="after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additive="base">
                                        <p:cTn id="68" dur="500" fill="hold"/>
                                        <p:tgtEl>
                                          <p:spTgt spid="40"/>
                                        </p:tgtEl>
                                        <p:attrNameLst>
                                          <p:attrName>ppt_x</p:attrName>
                                        </p:attrNameLst>
                                      </p:cBhvr>
                                      <p:tavLst>
                                        <p:tav tm="0">
                                          <p:val>
                                            <p:strVal val="0-#ppt_w/2"/>
                                          </p:val>
                                        </p:tav>
                                        <p:tav tm="100000">
                                          <p:val>
                                            <p:strVal val="#ppt_x"/>
                                          </p:val>
                                        </p:tav>
                                      </p:tavLst>
                                    </p:anim>
                                    <p:anim calcmode="lin" valueType="num">
                                      <p:cBhvr additive="base">
                                        <p:cTn id="69" dur="500" fill="hold"/>
                                        <p:tgtEl>
                                          <p:spTgt spid="40"/>
                                        </p:tgtEl>
                                        <p:attrNameLst>
                                          <p:attrName>ppt_y</p:attrName>
                                        </p:attrNameLst>
                                      </p:cBhvr>
                                      <p:tavLst>
                                        <p:tav tm="0">
                                          <p:val>
                                            <p:strVal val="#ppt_y"/>
                                          </p:val>
                                        </p:tav>
                                        <p:tav tm="100000">
                                          <p:val>
                                            <p:strVal val="#ppt_y"/>
                                          </p:val>
                                        </p:tav>
                                      </p:tavLst>
                                    </p:anim>
                                  </p:childTnLst>
                                </p:cTn>
                              </p:par>
                              <p:par>
                                <p:cTn id="70" presetID="2" presetClass="entr" presetSubtype="8"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fill="hold"/>
                                        <p:tgtEl>
                                          <p:spTgt spid="43"/>
                                        </p:tgtEl>
                                        <p:attrNameLst>
                                          <p:attrName>ppt_x</p:attrName>
                                        </p:attrNameLst>
                                      </p:cBhvr>
                                      <p:tavLst>
                                        <p:tav tm="0">
                                          <p:val>
                                            <p:strVal val="0-#ppt_w/2"/>
                                          </p:val>
                                        </p:tav>
                                        <p:tav tm="100000">
                                          <p:val>
                                            <p:strVal val="#ppt_x"/>
                                          </p:val>
                                        </p:tav>
                                      </p:tavLst>
                                    </p:anim>
                                    <p:anim calcmode="lin" valueType="num">
                                      <p:cBhvr additive="base">
                                        <p:cTn id="73" dur="500" fill="hold"/>
                                        <p:tgtEl>
                                          <p:spTgt spid="43"/>
                                        </p:tgtEl>
                                        <p:attrNameLst>
                                          <p:attrName>ppt_y</p:attrName>
                                        </p:attrNameLst>
                                      </p:cBhvr>
                                      <p:tavLst>
                                        <p:tav tm="0">
                                          <p:val>
                                            <p:strVal val="#ppt_y"/>
                                          </p:val>
                                        </p:tav>
                                        <p:tav tm="100000">
                                          <p:val>
                                            <p:strVal val="#ppt_y"/>
                                          </p:val>
                                        </p:tav>
                                      </p:tavLst>
                                    </p:anim>
                                  </p:childTnLst>
                                </p:cTn>
                              </p:par>
                              <p:par>
                                <p:cTn id="74" presetID="2" presetClass="entr" presetSubtype="2" fill="hold" nodeType="withEffect">
                                  <p:stCondLst>
                                    <p:cond delay="0"/>
                                  </p:stCondLst>
                                  <p:childTnLst>
                                    <p:set>
                                      <p:cBhvr>
                                        <p:cTn id="75" dur="1" fill="hold">
                                          <p:stCondLst>
                                            <p:cond delay="0"/>
                                          </p:stCondLst>
                                        </p:cTn>
                                        <p:tgtEl>
                                          <p:spTgt spid="60"/>
                                        </p:tgtEl>
                                        <p:attrNameLst>
                                          <p:attrName>style.visibility</p:attrName>
                                        </p:attrNameLst>
                                      </p:cBhvr>
                                      <p:to>
                                        <p:strVal val="visible"/>
                                      </p:to>
                                    </p:set>
                                    <p:anim calcmode="lin" valueType="num">
                                      <p:cBhvr additive="base">
                                        <p:cTn id="76" dur="500" fill="hold"/>
                                        <p:tgtEl>
                                          <p:spTgt spid="60"/>
                                        </p:tgtEl>
                                        <p:attrNameLst>
                                          <p:attrName>ppt_x</p:attrName>
                                        </p:attrNameLst>
                                      </p:cBhvr>
                                      <p:tavLst>
                                        <p:tav tm="0">
                                          <p:val>
                                            <p:strVal val="1+#ppt_w/2"/>
                                          </p:val>
                                        </p:tav>
                                        <p:tav tm="100000">
                                          <p:val>
                                            <p:strVal val="#ppt_x"/>
                                          </p:val>
                                        </p:tav>
                                      </p:tavLst>
                                    </p:anim>
                                    <p:anim calcmode="lin" valueType="num">
                                      <p:cBhvr additive="base">
                                        <p:cTn id="77" dur="500" fill="hold"/>
                                        <p:tgtEl>
                                          <p:spTgt spid="60"/>
                                        </p:tgtEl>
                                        <p:attrNameLst>
                                          <p:attrName>ppt_y</p:attrName>
                                        </p:attrNameLst>
                                      </p:cBhvr>
                                      <p:tavLst>
                                        <p:tav tm="0">
                                          <p:val>
                                            <p:strVal val="#ppt_y"/>
                                          </p:val>
                                        </p:tav>
                                        <p:tav tm="100000">
                                          <p:val>
                                            <p:strVal val="#ppt_y"/>
                                          </p:val>
                                        </p:tav>
                                      </p:tavLst>
                                    </p:anim>
                                  </p:childTnLst>
                                </p:cTn>
                              </p:par>
                              <p:par>
                                <p:cTn id="78" presetID="2" presetClass="entr" presetSubtype="2" fill="hold" nodeType="withEffect">
                                  <p:stCondLst>
                                    <p:cond delay="0"/>
                                  </p:stCondLst>
                                  <p:childTnLst>
                                    <p:set>
                                      <p:cBhvr>
                                        <p:cTn id="79" dur="1" fill="hold">
                                          <p:stCondLst>
                                            <p:cond delay="0"/>
                                          </p:stCondLst>
                                        </p:cTn>
                                        <p:tgtEl>
                                          <p:spTgt spid="63"/>
                                        </p:tgtEl>
                                        <p:attrNameLst>
                                          <p:attrName>style.visibility</p:attrName>
                                        </p:attrNameLst>
                                      </p:cBhvr>
                                      <p:to>
                                        <p:strVal val="visible"/>
                                      </p:to>
                                    </p:set>
                                    <p:anim calcmode="lin" valueType="num">
                                      <p:cBhvr additive="base">
                                        <p:cTn id="80" dur="500" fill="hold"/>
                                        <p:tgtEl>
                                          <p:spTgt spid="63"/>
                                        </p:tgtEl>
                                        <p:attrNameLst>
                                          <p:attrName>ppt_x</p:attrName>
                                        </p:attrNameLst>
                                      </p:cBhvr>
                                      <p:tavLst>
                                        <p:tav tm="0">
                                          <p:val>
                                            <p:strVal val="1+#ppt_w/2"/>
                                          </p:val>
                                        </p:tav>
                                        <p:tav tm="100000">
                                          <p:val>
                                            <p:strVal val="#ppt_x"/>
                                          </p:val>
                                        </p:tav>
                                      </p:tavLst>
                                    </p:anim>
                                    <p:anim calcmode="lin" valueType="num">
                                      <p:cBhvr additive="base">
                                        <p:cTn id="81"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020618" y="1526273"/>
            <a:ext cx="1675446" cy="2629653"/>
            <a:chOff x="778084" y="1038958"/>
            <a:chExt cx="1850186" cy="2900945"/>
          </a:xfrm>
        </p:grpSpPr>
        <p:sp>
          <p:nvSpPr>
            <p:cNvPr id="33" name="圆角矩形 32"/>
            <p:cNvSpPr/>
            <p:nvPr/>
          </p:nvSpPr>
          <p:spPr>
            <a:xfrm>
              <a:off x="887052" y="1038958"/>
              <a:ext cx="1632254" cy="1502651"/>
            </a:xfrm>
            <a:prstGeom prst="roundRect">
              <a:avLst>
                <a:gd name="adj" fmla="val 93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34" name="任意多边形 33"/>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35" name="椭圆 34"/>
            <p:cNvSpPr/>
            <p:nvPr/>
          </p:nvSpPr>
          <p:spPr>
            <a:xfrm>
              <a:off x="1403141" y="1647875"/>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36" name="文本框 11"/>
            <p:cNvSpPr txBox="1"/>
            <p:nvPr/>
          </p:nvSpPr>
          <p:spPr>
            <a:xfrm>
              <a:off x="1304926" y="1222952"/>
              <a:ext cx="839367" cy="641613"/>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itchFamily="34" charset="0"/>
                  <a:ea typeface="张海山锐谐体2.0-授权联系：Samtype@QQ.com" panose="02000000000000000000" pitchFamily="2" charset="-122"/>
                </a:rPr>
                <a:t>01</a:t>
              </a:r>
              <a:endParaRPr lang="zh-HK" altLang="en-US" sz="3300" dirty="0">
                <a:solidFill>
                  <a:schemeClr val="bg1"/>
                </a:solidFill>
                <a:latin typeface="Impact" pitchFamily="34" charset="0"/>
                <a:ea typeface="张海山锐谐体2.0-授权联系：Samtype@QQ.com" panose="02000000000000000000" pitchFamily="2" charset="-122"/>
              </a:endParaRPr>
            </a:p>
          </p:txBody>
        </p:sp>
        <p:sp>
          <p:nvSpPr>
            <p:cNvPr id="37" name="文本框 64"/>
            <p:cNvSpPr txBox="1"/>
            <p:nvPr/>
          </p:nvSpPr>
          <p:spPr>
            <a:xfrm>
              <a:off x="1148007" y="2434566"/>
              <a:ext cx="1110344" cy="346249"/>
            </a:xfrm>
            <a:prstGeom prst="rect">
              <a:avLst/>
            </a:prstGeom>
            <a:noFill/>
          </p:spPr>
          <p:txBody>
            <a:bodyPr wrap="square" lIns="68580" tIns="34290" rIns="68580" bIns="34290" rtlCol="0">
              <a:spAutoFit/>
            </a:bodyPr>
            <a:lstStyle/>
            <a:p>
              <a:pPr algn="ctr"/>
              <a:r>
                <a:rPr lang="zh-CN" altLang="en-US" sz="1600" b="1" dirty="0">
                  <a:solidFill>
                    <a:schemeClr val="tx1">
                      <a:lumMod val="75000"/>
                      <a:lumOff val="25000"/>
                    </a:schemeClr>
                  </a:solidFill>
                  <a:latin typeface="微软雅黑" pitchFamily="34" charset="-122"/>
                  <a:ea typeface="微软雅黑" pitchFamily="34" charset="-122"/>
                </a:rPr>
                <a:t>添加标题</a:t>
              </a:r>
              <a:endParaRPr lang="zh-HK" altLang="en-US" sz="1600" b="1" dirty="0">
                <a:solidFill>
                  <a:schemeClr val="tx1">
                    <a:lumMod val="75000"/>
                    <a:lumOff val="25000"/>
                  </a:schemeClr>
                </a:solidFill>
                <a:latin typeface="微软雅黑" pitchFamily="34" charset="-122"/>
                <a:ea typeface="微软雅黑" pitchFamily="34" charset="-122"/>
              </a:endParaRPr>
            </a:p>
          </p:txBody>
        </p:sp>
        <p:sp>
          <p:nvSpPr>
            <p:cNvPr id="38" name="文本框 65"/>
            <p:cNvSpPr txBox="1"/>
            <p:nvPr/>
          </p:nvSpPr>
          <p:spPr>
            <a:xfrm>
              <a:off x="1139623" y="2788385"/>
              <a:ext cx="1127111" cy="827587"/>
            </a:xfrm>
            <a:prstGeom prst="rect">
              <a:avLst/>
            </a:prstGeom>
            <a:noFill/>
          </p:spPr>
          <p:txBody>
            <a:bodyPr wrap="square" lIns="68580" tIns="34290" rIns="68580" bIns="34290" rtlCol="0">
              <a:spAutoFit/>
            </a:bodyPr>
            <a:lstStyle/>
            <a:p>
              <a:pPr algn="ctr"/>
              <a:r>
                <a:rPr lang="zh-CN" altLang="en-US" sz="1100" dirty="0">
                  <a:solidFill>
                    <a:schemeClr val="tx1">
                      <a:lumMod val="85000"/>
                      <a:lumOff val="15000"/>
                    </a:schemeClr>
                  </a:solidFill>
                  <a:latin typeface="微软雅黑" pitchFamily="34" charset="-122"/>
                  <a:ea typeface="微软雅黑" pitchFamily="34" charset="-122"/>
                </a:rPr>
                <a:t>完成模高和</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图高的作业</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争取尽快做</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好不能再拖</a:t>
              </a:r>
              <a:endParaRPr lang="zh-HK" altLang="en-US" sz="1100" dirty="0">
                <a:solidFill>
                  <a:schemeClr val="tx1">
                    <a:lumMod val="85000"/>
                    <a:lumOff val="15000"/>
                  </a:schemeClr>
                </a:solidFill>
                <a:latin typeface="微软雅黑" pitchFamily="34" charset="-122"/>
                <a:ea typeface="微软雅黑" pitchFamily="34" charset="-122"/>
              </a:endParaRPr>
            </a:p>
          </p:txBody>
        </p:sp>
      </p:grpSp>
      <p:grpSp>
        <p:nvGrpSpPr>
          <p:cNvPr id="39" name="组合 38"/>
          <p:cNvGrpSpPr/>
          <p:nvPr/>
        </p:nvGrpSpPr>
        <p:grpSpPr>
          <a:xfrm>
            <a:off x="2824547" y="1526273"/>
            <a:ext cx="1675446" cy="2629653"/>
            <a:chOff x="2690633" y="1038958"/>
            <a:chExt cx="1850186" cy="2900945"/>
          </a:xfrm>
        </p:grpSpPr>
        <p:sp>
          <p:nvSpPr>
            <p:cNvPr id="40" name="圆角矩形 39"/>
            <p:cNvSpPr/>
            <p:nvPr/>
          </p:nvSpPr>
          <p:spPr>
            <a:xfrm>
              <a:off x="2799601" y="1038958"/>
              <a:ext cx="1632254" cy="1502651"/>
            </a:xfrm>
            <a:prstGeom prst="roundRect">
              <a:avLst>
                <a:gd name="adj" fmla="val 93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41" name="任意多边形 40"/>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42" name="椭圆 41"/>
            <p:cNvSpPr/>
            <p:nvPr/>
          </p:nvSpPr>
          <p:spPr>
            <a:xfrm>
              <a:off x="3315689" y="1647875"/>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43" name="文本框 48"/>
            <p:cNvSpPr txBox="1"/>
            <p:nvPr/>
          </p:nvSpPr>
          <p:spPr>
            <a:xfrm>
              <a:off x="3185327" y="1222952"/>
              <a:ext cx="894944" cy="641613"/>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itchFamily="34" charset="0"/>
                  <a:ea typeface="张海山锐谐体2.0-授权联系：Samtype@QQ.com" panose="02000000000000000000" pitchFamily="2" charset="-122"/>
                </a:rPr>
                <a:t>02</a:t>
              </a:r>
              <a:endParaRPr lang="zh-HK" altLang="en-US" sz="3300" dirty="0">
                <a:solidFill>
                  <a:schemeClr val="bg1"/>
                </a:solidFill>
                <a:latin typeface="Impact" pitchFamily="34" charset="0"/>
                <a:ea typeface="张海山锐谐体2.0-授权联系：Samtype@QQ.com" panose="02000000000000000000" pitchFamily="2" charset="-122"/>
              </a:endParaRPr>
            </a:p>
          </p:txBody>
        </p:sp>
        <p:sp>
          <p:nvSpPr>
            <p:cNvPr id="44" name="文本框 66"/>
            <p:cNvSpPr txBox="1"/>
            <p:nvPr/>
          </p:nvSpPr>
          <p:spPr>
            <a:xfrm>
              <a:off x="3060555" y="2434566"/>
              <a:ext cx="1110344" cy="346249"/>
            </a:xfrm>
            <a:prstGeom prst="rect">
              <a:avLst/>
            </a:prstGeom>
            <a:noFill/>
          </p:spPr>
          <p:txBody>
            <a:bodyPr wrap="square" lIns="68580" tIns="34290" rIns="68580" bIns="34290" rtlCol="0">
              <a:spAutoFit/>
            </a:bodyPr>
            <a:lstStyle/>
            <a:p>
              <a:pPr algn="ctr"/>
              <a:r>
                <a:rPr lang="zh-CN" altLang="en-US" sz="1600" b="1" dirty="0">
                  <a:solidFill>
                    <a:schemeClr val="accent1"/>
                  </a:solidFill>
                  <a:latin typeface="微软雅黑" pitchFamily="34" charset="-122"/>
                  <a:ea typeface="微软雅黑" pitchFamily="34" charset="-122"/>
                </a:rPr>
                <a:t>添加标题</a:t>
              </a:r>
              <a:endParaRPr lang="zh-HK" altLang="en-US" sz="1600" b="1" dirty="0">
                <a:solidFill>
                  <a:schemeClr val="accent1"/>
                </a:solidFill>
                <a:latin typeface="微软雅黑" pitchFamily="34" charset="-122"/>
                <a:ea typeface="微软雅黑" pitchFamily="34" charset="-122"/>
              </a:endParaRPr>
            </a:p>
          </p:txBody>
        </p:sp>
        <p:sp>
          <p:nvSpPr>
            <p:cNvPr id="45" name="文本框 67"/>
            <p:cNvSpPr txBox="1"/>
            <p:nvPr/>
          </p:nvSpPr>
          <p:spPr>
            <a:xfrm>
              <a:off x="2955048" y="2788385"/>
              <a:ext cx="1321356" cy="827587"/>
            </a:xfrm>
            <a:prstGeom prst="rect">
              <a:avLst/>
            </a:prstGeom>
            <a:noFill/>
          </p:spPr>
          <p:txBody>
            <a:bodyPr wrap="square" lIns="68580" tIns="34290" rIns="68580" bIns="34290" rtlCol="0">
              <a:spAutoFit/>
            </a:bodyPr>
            <a:lstStyle/>
            <a:p>
              <a:pPr algn="ctr"/>
              <a:r>
                <a:rPr lang="zh-CN" altLang="en-US" sz="1100" dirty="0">
                  <a:solidFill>
                    <a:schemeClr val="tx1">
                      <a:lumMod val="85000"/>
                      <a:lumOff val="15000"/>
                    </a:schemeClr>
                  </a:solidFill>
                  <a:latin typeface="微软雅黑" pitchFamily="34" charset="-122"/>
                  <a:ea typeface="微软雅黑" pitchFamily="34" charset="-122"/>
                </a:rPr>
                <a:t>辅助软件可以</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为幻灯片提供</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很好的辅助等</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有必要去学习</a:t>
              </a:r>
              <a:endParaRPr lang="en-US" altLang="zh-CN" sz="1100" dirty="0">
                <a:solidFill>
                  <a:schemeClr val="tx1">
                    <a:lumMod val="85000"/>
                    <a:lumOff val="15000"/>
                  </a:schemeClr>
                </a:solidFill>
                <a:latin typeface="微软雅黑" pitchFamily="34" charset="-122"/>
                <a:ea typeface="微软雅黑" pitchFamily="34" charset="-122"/>
              </a:endParaRPr>
            </a:p>
          </p:txBody>
        </p:sp>
      </p:grpSp>
      <p:grpSp>
        <p:nvGrpSpPr>
          <p:cNvPr id="46" name="组合 45"/>
          <p:cNvGrpSpPr/>
          <p:nvPr/>
        </p:nvGrpSpPr>
        <p:grpSpPr>
          <a:xfrm>
            <a:off x="4621018" y="1526273"/>
            <a:ext cx="1675446" cy="2629653"/>
            <a:chOff x="4603182" y="1038958"/>
            <a:chExt cx="1850186" cy="2900945"/>
          </a:xfrm>
        </p:grpSpPr>
        <p:sp>
          <p:nvSpPr>
            <p:cNvPr id="47" name="圆角矩形 46"/>
            <p:cNvSpPr/>
            <p:nvPr/>
          </p:nvSpPr>
          <p:spPr>
            <a:xfrm>
              <a:off x="4712149" y="1038958"/>
              <a:ext cx="1632254" cy="1502651"/>
            </a:xfrm>
            <a:prstGeom prst="roundRect">
              <a:avLst>
                <a:gd name="adj" fmla="val 93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48" name="任意多边形 47"/>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49" name="椭圆 48"/>
            <p:cNvSpPr/>
            <p:nvPr/>
          </p:nvSpPr>
          <p:spPr>
            <a:xfrm>
              <a:off x="5228238" y="1647875"/>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50" name="文本框 54"/>
            <p:cNvSpPr txBox="1"/>
            <p:nvPr/>
          </p:nvSpPr>
          <p:spPr>
            <a:xfrm>
              <a:off x="5044295" y="1222952"/>
              <a:ext cx="978584" cy="641613"/>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itchFamily="34" charset="0"/>
                  <a:ea typeface="张海山锐谐体2.0-授权联系：Samtype@QQ.com" panose="02000000000000000000" pitchFamily="2" charset="-122"/>
                </a:rPr>
                <a:t>03</a:t>
              </a:r>
              <a:endParaRPr lang="zh-HK" altLang="en-US" sz="3300" dirty="0">
                <a:solidFill>
                  <a:schemeClr val="bg1"/>
                </a:solidFill>
                <a:latin typeface="Impact" pitchFamily="34" charset="0"/>
                <a:ea typeface="张海山锐谐体2.0-授权联系：Samtype@QQ.com" panose="02000000000000000000" pitchFamily="2" charset="-122"/>
              </a:endParaRPr>
            </a:p>
          </p:txBody>
        </p:sp>
        <p:sp>
          <p:nvSpPr>
            <p:cNvPr id="51" name="文本框 68"/>
            <p:cNvSpPr txBox="1"/>
            <p:nvPr/>
          </p:nvSpPr>
          <p:spPr>
            <a:xfrm>
              <a:off x="4973104" y="2434566"/>
              <a:ext cx="1110344" cy="346249"/>
            </a:xfrm>
            <a:prstGeom prst="rect">
              <a:avLst/>
            </a:prstGeom>
            <a:noFill/>
          </p:spPr>
          <p:txBody>
            <a:bodyPr wrap="square" lIns="68580" tIns="34290" rIns="68580" bIns="34290" rtlCol="0">
              <a:spAutoFit/>
            </a:bodyPr>
            <a:lstStyle/>
            <a:p>
              <a:pPr algn="ctr"/>
              <a:r>
                <a:rPr lang="zh-CN" altLang="en-US" sz="1600" b="1" dirty="0">
                  <a:solidFill>
                    <a:schemeClr val="tx1">
                      <a:lumMod val="75000"/>
                      <a:lumOff val="25000"/>
                    </a:schemeClr>
                  </a:solidFill>
                  <a:latin typeface="微软雅黑" pitchFamily="34" charset="-122"/>
                  <a:ea typeface="微软雅黑" pitchFamily="34" charset="-122"/>
                </a:rPr>
                <a:t>添加标题</a:t>
              </a:r>
              <a:endParaRPr lang="zh-HK" altLang="en-US" sz="1600" b="1" dirty="0">
                <a:solidFill>
                  <a:schemeClr val="tx1">
                    <a:lumMod val="75000"/>
                    <a:lumOff val="25000"/>
                  </a:schemeClr>
                </a:solidFill>
                <a:latin typeface="微软雅黑" pitchFamily="34" charset="-122"/>
                <a:ea typeface="微软雅黑" pitchFamily="34" charset="-122"/>
              </a:endParaRPr>
            </a:p>
          </p:txBody>
        </p:sp>
        <p:sp>
          <p:nvSpPr>
            <p:cNvPr id="52" name="文本框 69"/>
            <p:cNvSpPr txBox="1"/>
            <p:nvPr/>
          </p:nvSpPr>
          <p:spPr>
            <a:xfrm>
              <a:off x="4833160" y="2788385"/>
              <a:ext cx="1390229" cy="641613"/>
            </a:xfrm>
            <a:prstGeom prst="rect">
              <a:avLst/>
            </a:prstGeom>
            <a:noFill/>
          </p:spPr>
          <p:txBody>
            <a:bodyPr wrap="square" lIns="68580" tIns="34290" rIns="68580" bIns="34290" rtlCol="0">
              <a:spAutoFit/>
            </a:bodyPr>
            <a:lstStyle/>
            <a:p>
              <a:pPr algn="ctr"/>
              <a:r>
                <a:rPr lang="zh-CN" altLang="en-US" sz="1100" dirty="0">
                  <a:solidFill>
                    <a:schemeClr val="tx1">
                      <a:lumMod val="85000"/>
                      <a:lumOff val="15000"/>
                    </a:schemeClr>
                  </a:solidFill>
                  <a:latin typeface="微软雅黑" pitchFamily="34" charset="-122"/>
                  <a:ea typeface="微软雅黑" pitchFamily="34" charset="-122"/>
                </a:rPr>
                <a:t>形成思路风格</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仔细考量细节 </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把每一步做好</a:t>
              </a:r>
              <a:endParaRPr lang="en-US" altLang="zh-CN" sz="1100" dirty="0">
                <a:solidFill>
                  <a:schemeClr val="tx1">
                    <a:lumMod val="85000"/>
                    <a:lumOff val="15000"/>
                  </a:schemeClr>
                </a:solidFill>
                <a:latin typeface="微软雅黑" pitchFamily="34" charset="-122"/>
                <a:ea typeface="微软雅黑" pitchFamily="34" charset="-122"/>
              </a:endParaRPr>
            </a:p>
          </p:txBody>
        </p:sp>
      </p:grpSp>
      <p:grpSp>
        <p:nvGrpSpPr>
          <p:cNvPr id="53" name="组合 52"/>
          <p:cNvGrpSpPr/>
          <p:nvPr/>
        </p:nvGrpSpPr>
        <p:grpSpPr>
          <a:xfrm>
            <a:off x="6424946" y="1526273"/>
            <a:ext cx="1675446" cy="2629653"/>
            <a:chOff x="6515731" y="1038958"/>
            <a:chExt cx="1850186" cy="2900945"/>
          </a:xfrm>
        </p:grpSpPr>
        <p:sp>
          <p:nvSpPr>
            <p:cNvPr id="54" name="圆角矩形 53"/>
            <p:cNvSpPr/>
            <p:nvPr/>
          </p:nvSpPr>
          <p:spPr>
            <a:xfrm>
              <a:off x="6624698" y="1038958"/>
              <a:ext cx="1632254" cy="1502651"/>
            </a:xfrm>
            <a:prstGeom prst="roundRect">
              <a:avLst>
                <a:gd name="adj" fmla="val 93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55" name="任意多边形 54"/>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56" name="椭圆 55"/>
            <p:cNvSpPr/>
            <p:nvPr/>
          </p:nvSpPr>
          <p:spPr>
            <a:xfrm>
              <a:off x="7140787" y="1647875"/>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itchFamily="34" charset="0"/>
              </a:endParaRPr>
            </a:p>
          </p:txBody>
        </p:sp>
        <p:sp>
          <p:nvSpPr>
            <p:cNvPr id="57" name="文本框 60"/>
            <p:cNvSpPr txBox="1"/>
            <p:nvPr/>
          </p:nvSpPr>
          <p:spPr>
            <a:xfrm>
              <a:off x="6988992" y="1222952"/>
              <a:ext cx="876274" cy="641613"/>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itchFamily="34" charset="0"/>
                  <a:ea typeface="张海山锐谐体2.0-授权联系：Samtype@QQ.com" panose="02000000000000000000" pitchFamily="2" charset="-122"/>
                </a:rPr>
                <a:t>04</a:t>
              </a:r>
              <a:endParaRPr lang="zh-HK" altLang="en-US" sz="3300" dirty="0">
                <a:solidFill>
                  <a:schemeClr val="bg1"/>
                </a:solidFill>
                <a:latin typeface="Impact" pitchFamily="34" charset="0"/>
                <a:ea typeface="张海山锐谐体2.0-授权联系：Samtype@QQ.com" panose="02000000000000000000" pitchFamily="2" charset="-122"/>
              </a:endParaRPr>
            </a:p>
          </p:txBody>
        </p:sp>
        <p:sp>
          <p:nvSpPr>
            <p:cNvPr id="58" name="文本框 70"/>
            <p:cNvSpPr txBox="1"/>
            <p:nvPr/>
          </p:nvSpPr>
          <p:spPr>
            <a:xfrm>
              <a:off x="6885653" y="2434566"/>
              <a:ext cx="1110344" cy="346249"/>
            </a:xfrm>
            <a:prstGeom prst="rect">
              <a:avLst/>
            </a:prstGeom>
            <a:noFill/>
          </p:spPr>
          <p:txBody>
            <a:bodyPr wrap="square" lIns="68580" tIns="34290" rIns="68580" bIns="34290" rtlCol="0">
              <a:spAutoFit/>
            </a:bodyPr>
            <a:lstStyle/>
            <a:p>
              <a:pPr algn="ctr"/>
              <a:r>
                <a:rPr lang="zh-CN" altLang="en-US" sz="1600" b="1" dirty="0">
                  <a:solidFill>
                    <a:schemeClr val="accent1"/>
                  </a:solidFill>
                  <a:latin typeface="微软雅黑" pitchFamily="34" charset="-122"/>
                  <a:ea typeface="微软雅黑" pitchFamily="34" charset="-122"/>
                </a:rPr>
                <a:t>添加标题</a:t>
              </a:r>
              <a:endParaRPr lang="zh-HK" altLang="en-US" sz="1600" b="1" dirty="0">
                <a:solidFill>
                  <a:schemeClr val="accent1"/>
                </a:solidFill>
                <a:latin typeface="微软雅黑" pitchFamily="34" charset="-122"/>
                <a:ea typeface="微软雅黑" pitchFamily="34" charset="-122"/>
              </a:endParaRPr>
            </a:p>
          </p:txBody>
        </p:sp>
        <p:sp>
          <p:nvSpPr>
            <p:cNvPr id="59" name="文本框 71"/>
            <p:cNvSpPr txBox="1"/>
            <p:nvPr/>
          </p:nvSpPr>
          <p:spPr>
            <a:xfrm>
              <a:off x="6770752" y="2788385"/>
              <a:ext cx="1340145" cy="827587"/>
            </a:xfrm>
            <a:prstGeom prst="rect">
              <a:avLst/>
            </a:prstGeom>
            <a:noFill/>
          </p:spPr>
          <p:txBody>
            <a:bodyPr wrap="square" lIns="68580" tIns="34290" rIns="68580" bIns="34290" rtlCol="0">
              <a:spAutoFit/>
            </a:bodyPr>
            <a:lstStyle/>
            <a:p>
              <a:pPr algn="ctr"/>
              <a:r>
                <a:rPr lang="zh-CN" altLang="en-US" sz="1100" dirty="0">
                  <a:solidFill>
                    <a:schemeClr val="tx1">
                      <a:lumMod val="85000"/>
                      <a:lumOff val="15000"/>
                    </a:schemeClr>
                  </a:solidFill>
                  <a:latin typeface="微软雅黑" pitchFamily="34" charset="-122"/>
                  <a:ea typeface="微软雅黑" pitchFamily="34" charset="-122"/>
                </a:rPr>
                <a:t>这是并列关系</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的表达方式之</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你可以输入其</a:t>
              </a:r>
              <a:endParaRPr lang="en-US" altLang="zh-CN" sz="1100" dirty="0">
                <a:solidFill>
                  <a:schemeClr val="tx1">
                    <a:lumMod val="85000"/>
                    <a:lumOff val="15000"/>
                  </a:schemeClr>
                </a:solidFill>
                <a:latin typeface="微软雅黑" pitchFamily="34" charset="-122"/>
                <a:ea typeface="微软雅黑" pitchFamily="34" charset="-122"/>
              </a:endParaRPr>
            </a:p>
            <a:p>
              <a:pPr algn="ctr"/>
              <a:r>
                <a:rPr lang="zh-CN" altLang="en-US" sz="1100" dirty="0">
                  <a:solidFill>
                    <a:schemeClr val="tx1">
                      <a:lumMod val="85000"/>
                      <a:lumOff val="15000"/>
                    </a:schemeClr>
                  </a:solidFill>
                  <a:latin typeface="微软雅黑" pitchFamily="34" charset="-122"/>
                  <a:ea typeface="微软雅黑" pitchFamily="34" charset="-122"/>
                </a:rPr>
                <a:t>他的内容代替</a:t>
              </a:r>
              <a:endParaRPr lang="zh-HK" altLang="en-US" sz="1100" dirty="0">
                <a:solidFill>
                  <a:schemeClr val="tx1">
                    <a:lumMod val="85000"/>
                    <a:lumOff val="15000"/>
                  </a:schemeClr>
                </a:solidFill>
                <a:latin typeface="微软雅黑" pitchFamily="34" charset="-122"/>
                <a:ea typeface="微软雅黑" pitchFamily="34" charset="-122"/>
              </a:endParaRPr>
            </a:p>
          </p:txBody>
        </p:sp>
      </p:grpSp>
      <p:sp>
        <p:nvSpPr>
          <p:cNvPr id="30" name="TextBox 29"/>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31" name="TextBox 30"/>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460371205"/>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ppt_x"/>
                                          </p:val>
                                        </p:tav>
                                        <p:tav tm="100000">
                                          <p:val>
                                            <p:strVal val="#ppt_x"/>
                                          </p:val>
                                        </p:tav>
                                      </p:tavLst>
                                    </p:anim>
                                    <p:anim calcmode="lin" valueType="num">
                                      <p:cBhvr additive="base">
                                        <p:cTn id="2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433222" y="3193031"/>
            <a:ext cx="3212569" cy="714118"/>
            <a:chOff x="3243263" y="4257674"/>
            <a:chExt cx="4284975" cy="952501"/>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3263" y="4257675"/>
              <a:ext cx="1423820" cy="952500"/>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6393" y="4257675"/>
              <a:ext cx="1434510" cy="95250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8077" y="4257674"/>
              <a:ext cx="1440161" cy="952500"/>
            </a:xfrm>
            <a:prstGeom prst="rect">
              <a:avLst/>
            </a:prstGeom>
          </p:spPr>
        </p:pic>
      </p:grpSp>
      <p:sp>
        <p:nvSpPr>
          <p:cNvPr id="27" name="矩形 26"/>
          <p:cNvSpPr/>
          <p:nvPr/>
        </p:nvSpPr>
        <p:spPr>
          <a:xfrm>
            <a:off x="1653" y="1329187"/>
            <a:ext cx="5649854" cy="1242563"/>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grpSp>
        <p:nvGrpSpPr>
          <p:cNvPr id="41" name="组合 40"/>
          <p:cNvGrpSpPr/>
          <p:nvPr/>
        </p:nvGrpSpPr>
        <p:grpSpPr>
          <a:xfrm>
            <a:off x="2014273" y="1499386"/>
            <a:ext cx="4135913" cy="902167"/>
            <a:chOff x="2684463" y="1998663"/>
            <a:chExt cx="5516546" cy="1203325"/>
          </a:xfrm>
        </p:grpSpPr>
        <p:grpSp>
          <p:nvGrpSpPr>
            <p:cNvPr id="28" name="组合 2"/>
            <p:cNvGrpSpPr>
              <a:grpSpLocks/>
            </p:cNvGrpSpPr>
            <p:nvPr/>
          </p:nvGrpSpPr>
          <p:grpSpPr bwMode="auto">
            <a:xfrm>
              <a:off x="2684463" y="1998663"/>
              <a:ext cx="1204912" cy="1203325"/>
              <a:chOff x="1190170" y="1765753"/>
              <a:chExt cx="1204688" cy="1204686"/>
            </a:xfrm>
          </p:grpSpPr>
          <p:sp>
            <p:nvSpPr>
              <p:cNvPr id="29" name="椭圆 28"/>
              <p:cNvSpPr/>
              <p:nvPr/>
            </p:nvSpPr>
            <p:spPr>
              <a:xfrm>
                <a:off x="1190170" y="1765753"/>
                <a:ext cx="1204688" cy="120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
            <p:nvSpPr>
              <p:cNvPr id="30" name="KSO_Shape"/>
              <p:cNvSpPr/>
              <p:nvPr/>
            </p:nvSpPr>
            <p:spPr bwMode="auto">
              <a:xfrm>
                <a:off x="1509198" y="2121755"/>
                <a:ext cx="566633" cy="492682"/>
              </a:xfrm>
              <a:custGeom>
                <a:avLst/>
                <a:gdLst>
                  <a:gd name="T0" fmla="*/ 2147483646 w 5619"/>
                  <a:gd name="T1" fmla="*/ 2147483646 h 4883"/>
                  <a:gd name="T2" fmla="*/ 2147483646 w 5619"/>
                  <a:gd name="T3" fmla="*/ 2147483646 h 4883"/>
                  <a:gd name="T4" fmla="*/ 2147483646 w 5619"/>
                  <a:gd name="T5" fmla="*/ 2147483646 h 4883"/>
                  <a:gd name="T6" fmla="*/ 2147483646 w 5619"/>
                  <a:gd name="T7" fmla="*/ 2147483646 h 4883"/>
                  <a:gd name="T8" fmla="*/ 2147483646 w 5619"/>
                  <a:gd name="T9" fmla="*/ 1711296715 h 4883"/>
                  <a:gd name="T10" fmla="*/ 2147483646 w 5619"/>
                  <a:gd name="T11" fmla="*/ 2147483646 h 4883"/>
                  <a:gd name="T12" fmla="*/ 2147483646 w 5619"/>
                  <a:gd name="T13" fmla="*/ 2147483646 h 4883"/>
                  <a:gd name="T14" fmla="*/ 2147483646 w 5619"/>
                  <a:gd name="T15" fmla="*/ 2147483646 h 4883"/>
                  <a:gd name="T16" fmla="*/ 2147483646 w 5619"/>
                  <a:gd name="T17" fmla="*/ 2147483646 h 4883"/>
                  <a:gd name="T18" fmla="*/ 2147483646 w 5619"/>
                  <a:gd name="T19" fmla="*/ 2147483646 h 4883"/>
                  <a:gd name="T20" fmla="*/ 2147483646 w 5619"/>
                  <a:gd name="T21" fmla="*/ 2147483646 h 4883"/>
                  <a:gd name="T22" fmla="*/ 2147483646 w 5619"/>
                  <a:gd name="T23" fmla="*/ 2147483646 h 4883"/>
                  <a:gd name="T24" fmla="*/ 2147483646 w 5619"/>
                  <a:gd name="T25" fmla="*/ 2147483646 h 4883"/>
                  <a:gd name="T26" fmla="*/ 2147483646 w 5619"/>
                  <a:gd name="T27" fmla="*/ 2147483646 h 4883"/>
                  <a:gd name="T28" fmla="*/ 2147483646 w 5619"/>
                  <a:gd name="T29" fmla="*/ 2147483646 h 4883"/>
                  <a:gd name="T30" fmla="*/ 2147483646 w 5619"/>
                  <a:gd name="T31" fmla="*/ 2147483646 h 4883"/>
                  <a:gd name="T32" fmla="*/ 2147483646 w 5619"/>
                  <a:gd name="T33" fmla="*/ 2147483646 h 4883"/>
                  <a:gd name="T34" fmla="*/ 2147483646 w 5619"/>
                  <a:gd name="T35" fmla="*/ 2147483646 h 4883"/>
                  <a:gd name="T36" fmla="*/ 2147483646 w 5619"/>
                  <a:gd name="T37" fmla="*/ 2147483646 h 4883"/>
                  <a:gd name="T38" fmla="*/ 2147483646 w 5619"/>
                  <a:gd name="T39" fmla="*/ 2147483646 h 4883"/>
                  <a:gd name="T40" fmla="*/ 2147483646 w 5619"/>
                  <a:gd name="T41" fmla="*/ 2147483646 h 4883"/>
                  <a:gd name="T42" fmla="*/ 2147483646 w 5619"/>
                  <a:gd name="T43" fmla="*/ 2147483646 h 4883"/>
                  <a:gd name="T44" fmla="*/ 2147483646 w 5619"/>
                  <a:gd name="T45" fmla="*/ 2147483646 h 4883"/>
                  <a:gd name="T46" fmla="*/ 2147483646 w 5619"/>
                  <a:gd name="T47" fmla="*/ 2147483646 h 4883"/>
                  <a:gd name="T48" fmla="*/ 2147483646 w 5619"/>
                  <a:gd name="T49" fmla="*/ 2147483646 h 4883"/>
                  <a:gd name="T50" fmla="*/ 2147483646 w 5619"/>
                  <a:gd name="T51" fmla="*/ 2147483646 h 4883"/>
                  <a:gd name="T52" fmla="*/ 2147483646 w 5619"/>
                  <a:gd name="T53" fmla="*/ 2147483646 h 4883"/>
                  <a:gd name="T54" fmla="*/ 2147483646 w 5619"/>
                  <a:gd name="T55" fmla="*/ 2147483646 h 4883"/>
                  <a:gd name="T56" fmla="*/ 2147483646 w 5619"/>
                  <a:gd name="T57" fmla="*/ 2147483646 h 4883"/>
                  <a:gd name="T58" fmla="*/ 2147483646 w 5619"/>
                  <a:gd name="T59" fmla="*/ 2147483646 h 4883"/>
                  <a:gd name="T60" fmla="*/ 2147483646 w 5619"/>
                  <a:gd name="T61" fmla="*/ 2147483646 h 4883"/>
                  <a:gd name="T62" fmla="*/ 2147483646 w 5619"/>
                  <a:gd name="T63" fmla="*/ 2147483646 h 4883"/>
                  <a:gd name="T64" fmla="*/ 2147483646 w 5619"/>
                  <a:gd name="T65" fmla="*/ 2147483646 h 4883"/>
                  <a:gd name="T66" fmla="*/ 2147483646 w 5619"/>
                  <a:gd name="T67" fmla="*/ 2147483646 h 4883"/>
                  <a:gd name="T68" fmla="*/ 2147483646 w 5619"/>
                  <a:gd name="T69" fmla="*/ 2147483646 h 4883"/>
                  <a:gd name="T70" fmla="*/ 2147483646 w 5619"/>
                  <a:gd name="T71" fmla="*/ 2147483646 h 4883"/>
                  <a:gd name="T72" fmla="*/ 2147483646 w 5619"/>
                  <a:gd name="T73" fmla="*/ 2147483646 h 4883"/>
                  <a:gd name="T74" fmla="*/ 2147483646 w 5619"/>
                  <a:gd name="T75" fmla="*/ 2147483646 h 4883"/>
                  <a:gd name="T76" fmla="*/ 2147483646 w 5619"/>
                  <a:gd name="T77" fmla="*/ 2147483646 h 4883"/>
                  <a:gd name="T78" fmla="*/ 2147483646 w 5619"/>
                  <a:gd name="T79" fmla="*/ 2147483646 h 4883"/>
                  <a:gd name="T80" fmla="*/ 2147483646 w 5619"/>
                  <a:gd name="T81" fmla="*/ 2147483646 h 4883"/>
                  <a:gd name="T82" fmla="*/ 2147483646 w 5619"/>
                  <a:gd name="T83" fmla="*/ 2147483646 h 4883"/>
                  <a:gd name="T84" fmla="*/ 2147483646 w 5619"/>
                  <a:gd name="T85" fmla="*/ 2147483646 h 4883"/>
                  <a:gd name="T86" fmla="*/ 2147483646 w 5619"/>
                  <a:gd name="T87" fmla="*/ 2147483646 h 4883"/>
                  <a:gd name="T88" fmla="*/ 2147483646 w 5619"/>
                  <a:gd name="T89" fmla="*/ 2147483646 h 4883"/>
                  <a:gd name="T90" fmla="*/ 2147483646 w 5619"/>
                  <a:gd name="T91" fmla="*/ 2147483646 h 4883"/>
                  <a:gd name="T92" fmla="*/ 2147483646 w 5619"/>
                  <a:gd name="T93" fmla="*/ 2147483646 h 4883"/>
                  <a:gd name="T94" fmla="*/ 2147483646 w 5619"/>
                  <a:gd name="T95" fmla="*/ 2147483646 h 4883"/>
                  <a:gd name="T96" fmla="*/ 2147483646 w 5619"/>
                  <a:gd name="T97" fmla="*/ 2147483646 h 4883"/>
                  <a:gd name="T98" fmla="*/ 2147483646 w 5619"/>
                  <a:gd name="T99" fmla="*/ 2147483646 h 4883"/>
                  <a:gd name="T100" fmla="*/ 2147483646 w 5619"/>
                  <a:gd name="T101" fmla="*/ 2147483646 h 4883"/>
                  <a:gd name="T102" fmla="*/ 2147483646 w 5619"/>
                  <a:gd name="T103" fmla="*/ 2147483646 h 4883"/>
                  <a:gd name="T104" fmla="*/ 2147483646 w 5619"/>
                  <a:gd name="T105" fmla="*/ 2147483646 h 4883"/>
                  <a:gd name="T106" fmla="*/ 2147483646 w 5619"/>
                  <a:gd name="T107" fmla="*/ 2147483646 h 4883"/>
                  <a:gd name="T108" fmla="*/ 2026280593 w 5619"/>
                  <a:gd name="T109" fmla="*/ 2147483646 h 4883"/>
                  <a:gd name="T110" fmla="*/ 311717872 w 5619"/>
                  <a:gd name="T111" fmla="*/ 2147483646 h 4883"/>
                  <a:gd name="T112" fmla="*/ 2147483646 w 5619"/>
                  <a:gd name="T113" fmla="*/ 2147483646 h 4883"/>
                  <a:gd name="T114" fmla="*/ 2147483646 w 5619"/>
                  <a:gd name="T115" fmla="*/ 2147483646 h 4883"/>
                  <a:gd name="T116" fmla="*/ 2147483646 w 5619"/>
                  <a:gd name="T117" fmla="*/ 2147483646 h 4883"/>
                  <a:gd name="T118" fmla="*/ 2147483646 w 5619"/>
                  <a:gd name="T119" fmla="*/ 2147483646 h 4883"/>
                  <a:gd name="T120" fmla="*/ 2147483646 w 5619"/>
                  <a:gd name="T121" fmla="*/ 2147483646 h 4883"/>
                  <a:gd name="T122" fmla="*/ 2147483646 w 5619"/>
                  <a:gd name="T123" fmla="*/ 2147483646 h 4883"/>
                  <a:gd name="T124" fmla="*/ 2147483646 w 5619"/>
                  <a:gd name="T125" fmla="*/ 2147483646 h 488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19" h="4883">
                    <a:moveTo>
                      <a:pt x="1214" y="39"/>
                    </a:moveTo>
                    <a:lnTo>
                      <a:pt x="1214" y="39"/>
                    </a:lnTo>
                    <a:lnTo>
                      <a:pt x="1240" y="39"/>
                    </a:lnTo>
                    <a:lnTo>
                      <a:pt x="1266" y="42"/>
                    </a:lnTo>
                    <a:lnTo>
                      <a:pt x="1290" y="44"/>
                    </a:lnTo>
                    <a:lnTo>
                      <a:pt x="1314" y="49"/>
                    </a:lnTo>
                    <a:lnTo>
                      <a:pt x="1339" y="53"/>
                    </a:lnTo>
                    <a:lnTo>
                      <a:pt x="1363" y="59"/>
                    </a:lnTo>
                    <a:lnTo>
                      <a:pt x="1386" y="66"/>
                    </a:lnTo>
                    <a:lnTo>
                      <a:pt x="1408" y="74"/>
                    </a:lnTo>
                    <a:lnTo>
                      <a:pt x="1430" y="83"/>
                    </a:lnTo>
                    <a:lnTo>
                      <a:pt x="1452" y="94"/>
                    </a:lnTo>
                    <a:lnTo>
                      <a:pt x="1473" y="104"/>
                    </a:lnTo>
                    <a:lnTo>
                      <a:pt x="1494" y="117"/>
                    </a:lnTo>
                    <a:lnTo>
                      <a:pt x="1515" y="129"/>
                    </a:lnTo>
                    <a:lnTo>
                      <a:pt x="1534" y="143"/>
                    </a:lnTo>
                    <a:lnTo>
                      <a:pt x="1553" y="157"/>
                    </a:lnTo>
                    <a:lnTo>
                      <a:pt x="1571" y="173"/>
                    </a:lnTo>
                    <a:lnTo>
                      <a:pt x="1588" y="188"/>
                    </a:lnTo>
                    <a:lnTo>
                      <a:pt x="1606" y="205"/>
                    </a:lnTo>
                    <a:lnTo>
                      <a:pt x="1622" y="223"/>
                    </a:lnTo>
                    <a:lnTo>
                      <a:pt x="1637" y="240"/>
                    </a:lnTo>
                    <a:lnTo>
                      <a:pt x="1651" y="259"/>
                    </a:lnTo>
                    <a:lnTo>
                      <a:pt x="1665" y="279"/>
                    </a:lnTo>
                    <a:lnTo>
                      <a:pt x="1678" y="298"/>
                    </a:lnTo>
                    <a:lnTo>
                      <a:pt x="1690" y="319"/>
                    </a:lnTo>
                    <a:lnTo>
                      <a:pt x="1701" y="340"/>
                    </a:lnTo>
                    <a:lnTo>
                      <a:pt x="1711" y="362"/>
                    </a:lnTo>
                    <a:lnTo>
                      <a:pt x="1721" y="384"/>
                    </a:lnTo>
                    <a:lnTo>
                      <a:pt x="1729" y="406"/>
                    </a:lnTo>
                    <a:lnTo>
                      <a:pt x="1736" y="429"/>
                    </a:lnTo>
                    <a:lnTo>
                      <a:pt x="1743" y="453"/>
                    </a:lnTo>
                    <a:lnTo>
                      <a:pt x="1747" y="477"/>
                    </a:lnTo>
                    <a:lnTo>
                      <a:pt x="1752" y="501"/>
                    </a:lnTo>
                    <a:lnTo>
                      <a:pt x="678" y="501"/>
                    </a:lnTo>
                    <a:lnTo>
                      <a:pt x="682" y="477"/>
                    </a:lnTo>
                    <a:lnTo>
                      <a:pt x="687" y="453"/>
                    </a:lnTo>
                    <a:lnTo>
                      <a:pt x="693" y="429"/>
                    </a:lnTo>
                    <a:lnTo>
                      <a:pt x="701" y="406"/>
                    </a:lnTo>
                    <a:lnTo>
                      <a:pt x="709" y="384"/>
                    </a:lnTo>
                    <a:lnTo>
                      <a:pt x="719" y="362"/>
                    </a:lnTo>
                    <a:lnTo>
                      <a:pt x="728" y="340"/>
                    </a:lnTo>
                    <a:lnTo>
                      <a:pt x="740" y="319"/>
                    </a:lnTo>
                    <a:lnTo>
                      <a:pt x="751" y="298"/>
                    </a:lnTo>
                    <a:lnTo>
                      <a:pt x="764" y="279"/>
                    </a:lnTo>
                    <a:lnTo>
                      <a:pt x="778" y="259"/>
                    </a:lnTo>
                    <a:lnTo>
                      <a:pt x="793" y="240"/>
                    </a:lnTo>
                    <a:lnTo>
                      <a:pt x="808" y="223"/>
                    </a:lnTo>
                    <a:lnTo>
                      <a:pt x="824" y="205"/>
                    </a:lnTo>
                    <a:lnTo>
                      <a:pt x="841" y="188"/>
                    </a:lnTo>
                    <a:lnTo>
                      <a:pt x="858" y="173"/>
                    </a:lnTo>
                    <a:lnTo>
                      <a:pt x="877" y="157"/>
                    </a:lnTo>
                    <a:lnTo>
                      <a:pt x="895" y="143"/>
                    </a:lnTo>
                    <a:lnTo>
                      <a:pt x="915" y="129"/>
                    </a:lnTo>
                    <a:lnTo>
                      <a:pt x="935" y="117"/>
                    </a:lnTo>
                    <a:lnTo>
                      <a:pt x="956" y="104"/>
                    </a:lnTo>
                    <a:lnTo>
                      <a:pt x="976" y="94"/>
                    </a:lnTo>
                    <a:lnTo>
                      <a:pt x="999" y="83"/>
                    </a:lnTo>
                    <a:lnTo>
                      <a:pt x="1021" y="74"/>
                    </a:lnTo>
                    <a:lnTo>
                      <a:pt x="1044" y="66"/>
                    </a:lnTo>
                    <a:lnTo>
                      <a:pt x="1067" y="59"/>
                    </a:lnTo>
                    <a:lnTo>
                      <a:pt x="1090" y="53"/>
                    </a:lnTo>
                    <a:lnTo>
                      <a:pt x="1115" y="49"/>
                    </a:lnTo>
                    <a:lnTo>
                      <a:pt x="1139" y="44"/>
                    </a:lnTo>
                    <a:lnTo>
                      <a:pt x="1165" y="42"/>
                    </a:lnTo>
                    <a:lnTo>
                      <a:pt x="1189" y="39"/>
                    </a:lnTo>
                    <a:lnTo>
                      <a:pt x="1214" y="39"/>
                    </a:lnTo>
                    <a:close/>
                    <a:moveTo>
                      <a:pt x="3276" y="995"/>
                    </a:moveTo>
                    <a:lnTo>
                      <a:pt x="3276" y="995"/>
                    </a:lnTo>
                    <a:lnTo>
                      <a:pt x="3322" y="996"/>
                    </a:lnTo>
                    <a:lnTo>
                      <a:pt x="3367" y="997"/>
                    </a:lnTo>
                    <a:lnTo>
                      <a:pt x="3411" y="1001"/>
                    </a:lnTo>
                    <a:lnTo>
                      <a:pt x="3455" y="1004"/>
                    </a:lnTo>
                    <a:lnTo>
                      <a:pt x="3499" y="1009"/>
                    </a:lnTo>
                    <a:lnTo>
                      <a:pt x="3543" y="1016"/>
                    </a:lnTo>
                    <a:lnTo>
                      <a:pt x="3586" y="1023"/>
                    </a:lnTo>
                    <a:lnTo>
                      <a:pt x="3630" y="1031"/>
                    </a:lnTo>
                    <a:lnTo>
                      <a:pt x="3672" y="1040"/>
                    </a:lnTo>
                    <a:lnTo>
                      <a:pt x="3715" y="1051"/>
                    </a:lnTo>
                    <a:lnTo>
                      <a:pt x="3757" y="1062"/>
                    </a:lnTo>
                    <a:lnTo>
                      <a:pt x="3799" y="1074"/>
                    </a:lnTo>
                    <a:lnTo>
                      <a:pt x="3839" y="1088"/>
                    </a:lnTo>
                    <a:lnTo>
                      <a:pt x="3880" y="1102"/>
                    </a:lnTo>
                    <a:lnTo>
                      <a:pt x="3919" y="1117"/>
                    </a:lnTo>
                    <a:lnTo>
                      <a:pt x="3960" y="1133"/>
                    </a:lnTo>
                    <a:lnTo>
                      <a:pt x="3998" y="1150"/>
                    </a:lnTo>
                    <a:lnTo>
                      <a:pt x="4038" y="1169"/>
                    </a:lnTo>
                    <a:lnTo>
                      <a:pt x="4075" y="1188"/>
                    </a:lnTo>
                    <a:lnTo>
                      <a:pt x="4113" y="1207"/>
                    </a:lnTo>
                    <a:lnTo>
                      <a:pt x="4151" y="1228"/>
                    </a:lnTo>
                    <a:lnTo>
                      <a:pt x="4187" y="1249"/>
                    </a:lnTo>
                    <a:lnTo>
                      <a:pt x="4222" y="1272"/>
                    </a:lnTo>
                    <a:lnTo>
                      <a:pt x="4258" y="1296"/>
                    </a:lnTo>
                    <a:lnTo>
                      <a:pt x="4292" y="1319"/>
                    </a:lnTo>
                    <a:lnTo>
                      <a:pt x="4327" y="1344"/>
                    </a:lnTo>
                    <a:lnTo>
                      <a:pt x="4361" y="1370"/>
                    </a:lnTo>
                    <a:lnTo>
                      <a:pt x="4393" y="1397"/>
                    </a:lnTo>
                    <a:lnTo>
                      <a:pt x="4426" y="1423"/>
                    </a:lnTo>
                    <a:lnTo>
                      <a:pt x="4457" y="1451"/>
                    </a:lnTo>
                    <a:lnTo>
                      <a:pt x="4487" y="1480"/>
                    </a:lnTo>
                    <a:lnTo>
                      <a:pt x="4517" y="1509"/>
                    </a:lnTo>
                    <a:lnTo>
                      <a:pt x="4548" y="1539"/>
                    </a:lnTo>
                    <a:lnTo>
                      <a:pt x="4575" y="1571"/>
                    </a:lnTo>
                    <a:lnTo>
                      <a:pt x="4604" y="1602"/>
                    </a:lnTo>
                    <a:lnTo>
                      <a:pt x="4631" y="1635"/>
                    </a:lnTo>
                    <a:lnTo>
                      <a:pt x="4658" y="1667"/>
                    </a:lnTo>
                    <a:lnTo>
                      <a:pt x="4683" y="1701"/>
                    </a:lnTo>
                    <a:lnTo>
                      <a:pt x="4708" y="1735"/>
                    </a:lnTo>
                    <a:lnTo>
                      <a:pt x="4732" y="1769"/>
                    </a:lnTo>
                    <a:lnTo>
                      <a:pt x="4755" y="1805"/>
                    </a:lnTo>
                    <a:lnTo>
                      <a:pt x="4779" y="1841"/>
                    </a:lnTo>
                    <a:lnTo>
                      <a:pt x="4799" y="1877"/>
                    </a:lnTo>
                    <a:lnTo>
                      <a:pt x="4820" y="1914"/>
                    </a:lnTo>
                    <a:lnTo>
                      <a:pt x="4840" y="1953"/>
                    </a:lnTo>
                    <a:lnTo>
                      <a:pt x="4859" y="1990"/>
                    </a:lnTo>
                    <a:lnTo>
                      <a:pt x="4877" y="2029"/>
                    </a:lnTo>
                    <a:lnTo>
                      <a:pt x="4895" y="2068"/>
                    </a:lnTo>
                    <a:lnTo>
                      <a:pt x="4911" y="2108"/>
                    </a:lnTo>
                    <a:lnTo>
                      <a:pt x="4926" y="2148"/>
                    </a:lnTo>
                    <a:lnTo>
                      <a:pt x="4940" y="2188"/>
                    </a:lnTo>
                    <a:lnTo>
                      <a:pt x="4954" y="2229"/>
                    </a:lnTo>
                    <a:lnTo>
                      <a:pt x="4965" y="2271"/>
                    </a:lnTo>
                    <a:lnTo>
                      <a:pt x="4977" y="2313"/>
                    </a:lnTo>
                    <a:lnTo>
                      <a:pt x="4988" y="2356"/>
                    </a:lnTo>
                    <a:lnTo>
                      <a:pt x="4997" y="2397"/>
                    </a:lnTo>
                    <a:lnTo>
                      <a:pt x="5005" y="2440"/>
                    </a:lnTo>
                    <a:lnTo>
                      <a:pt x="5012" y="2485"/>
                    </a:lnTo>
                    <a:lnTo>
                      <a:pt x="5018" y="2529"/>
                    </a:lnTo>
                    <a:lnTo>
                      <a:pt x="5024" y="2573"/>
                    </a:lnTo>
                    <a:lnTo>
                      <a:pt x="5027" y="2617"/>
                    </a:lnTo>
                    <a:lnTo>
                      <a:pt x="5031" y="2661"/>
                    </a:lnTo>
                    <a:lnTo>
                      <a:pt x="5032" y="2706"/>
                    </a:lnTo>
                    <a:lnTo>
                      <a:pt x="5033" y="2752"/>
                    </a:lnTo>
                    <a:lnTo>
                      <a:pt x="5032" y="2797"/>
                    </a:lnTo>
                    <a:lnTo>
                      <a:pt x="5031" y="2842"/>
                    </a:lnTo>
                    <a:lnTo>
                      <a:pt x="5027" y="2887"/>
                    </a:lnTo>
                    <a:lnTo>
                      <a:pt x="5024" y="2932"/>
                    </a:lnTo>
                    <a:lnTo>
                      <a:pt x="5018" y="2976"/>
                    </a:lnTo>
                    <a:lnTo>
                      <a:pt x="5012" y="3020"/>
                    </a:lnTo>
                    <a:lnTo>
                      <a:pt x="5005" y="3063"/>
                    </a:lnTo>
                    <a:lnTo>
                      <a:pt x="4997" y="3106"/>
                    </a:lnTo>
                    <a:lnTo>
                      <a:pt x="4988" y="3149"/>
                    </a:lnTo>
                    <a:lnTo>
                      <a:pt x="4977" y="3191"/>
                    </a:lnTo>
                    <a:lnTo>
                      <a:pt x="4965" y="3232"/>
                    </a:lnTo>
                    <a:lnTo>
                      <a:pt x="4954" y="3274"/>
                    </a:lnTo>
                    <a:lnTo>
                      <a:pt x="4940" y="3316"/>
                    </a:lnTo>
                    <a:lnTo>
                      <a:pt x="4926" y="3355"/>
                    </a:lnTo>
                    <a:lnTo>
                      <a:pt x="4911" y="3396"/>
                    </a:lnTo>
                    <a:lnTo>
                      <a:pt x="4895" y="3435"/>
                    </a:lnTo>
                    <a:lnTo>
                      <a:pt x="4877" y="3475"/>
                    </a:lnTo>
                    <a:lnTo>
                      <a:pt x="4859" y="3513"/>
                    </a:lnTo>
                    <a:lnTo>
                      <a:pt x="4840" y="3552"/>
                    </a:lnTo>
                    <a:lnTo>
                      <a:pt x="4820" y="3589"/>
                    </a:lnTo>
                    <a:lnTo>
                      <a:pt x="4799" y="3626"/>
                    </a:lnTo>
                    <a:lnTo>
                      <a:pt x="4779" y="3663"/>
                    </a:lnTo>
                    <a:lnTo>
                      <a:pt x="4755" y="3699"/>
                    </a:lnTo>
                    <a:lnTo>
                      <a:pt x="4732" y="3734"/>
                    </a:lnTo>
                    <a:lnTo>
                      <a:pt x="4708" y="3769"/>
                    </a:lnTo>
                    <a:lnTo>
                      <a:pt x="4683" y="3804"/>
                    </a:lnTo>
                    <a:lnTo>
                      <a:pt x="4658" y="3836"/>
                    </a:lnTo>
                    <a:lnTo>
                      <a:pt x="4631" y="3870"/>
                    </a:lnTo>
                    <a:lnTo>
                      <a:pt x="4604" y="3901"/>
                    </a:lnTo>
                    <a:lnTo>
                      <a:pt x="4575" y="3934"/>
                    </a:lnTo>
                    <a:lnTo>
                      <a:pt x="4548" y="3964"/>
                    </a:lnTo>
                    <a:lnTo>
                      <a:pt x="4517" y="3994"/>
                    </a:lnTo>
                    <a:lnTo>
                      <a:pt x="4487" y="4023"/>
                    </a:lnTo>
                    <a:lnTo>
                      <a:pt x="4457" y="4052"/>
                    </a:lnTo>
                    <a:lnTo>
                      <a:pt x="4426" y="4080"/>
                    </a:lnTo>
                    <a:lnTo>
                      <a:pt x="4393" y="4108"/>
                    </a:lnTo>
                    <a:lnTo>
                      <a:pt x="4361" y="4134"/>
                    </a:lnTo>
                    <a:lnTo>
                      <a:pt x="4327" y="4160"/>
                    </a:lnTo>
                    <a:lnTo>
                      <a:pt x="4292" y="4184"/>
                    </a:lnTo>
                    <a:lnTo>
                      <a:pt x="4258" y="4209"/>
                    </a:lnTo>
                    <a:lnTo>
                      <a:pt x="4222" y="4232"/>
                    </a:lnTo>
                    <a:lnTo>
                      <a:pt x="4187" y="4254"/>
                    </a:lnTo>
                    <a:lnTo>
                      <a:pt x="4151" y="4276"/>
                    </a:lnTo>
                    <a:lnTo>
                      <a:pt x="4113" y="4297"/>
                    </a:lnTo>
                    <a:lnTo>
                      <a:pt x="4075" y="4317"/>
                    </a:lnTo>
                    <a:lnTo>
                      <a:pt x="4038" y="4335"/>
                    </a:lnTo>
                    <a:lnTo>
                      <a:pt x="3998" y="4354"/>
                    </a:lnTo>
                    <a:lnTo>
                      <a:pt x="3960" y="4370"/>
                    </a:lnTo>
                    <a:lnTo>
                      <a:pt x="3919" y="4386"/>
                    </a:lnTo>
                    <a:lnTo>
                      <a:pt x="3880" y="4402"/>
                    </a:lnTo>
                    <a:lnTo>
                      <a:pt x="3839" y="4417"/>
                    </a:lnTo>
                    <a:lnTo>
                      <a:pt x="3799" y="4429"/>
                    </a:lnTo>
                    <a:lnTo>
                      <a:pt x="3757" y="4442"/>
                    </a:lnTo>
                    <a:lnTo>
                      <a:pt x="3715" y="4454"/>
                    </a:lnTo>
                    <a:lnTo>
                      <a:pt x="3672" y="4464"/>
                    </a:lnTo>
                    <a:lnTo>
                      <a:pt x="3630" y="4474"/>
                    </a:lnTo>
                    <a:lnTo>
                      <a:pt x="3586" y="4482"/>
                    </a:lnTo>
                    <a:lnTo>
                      <a:pt x="3543" y="4489"/>
                    </a:lnTo>
                    <a:lnTo>
                      <a:pt x="3499" y="4494"/>
                    </a:lnTo>
                    <a:lnTo>
                      <a:pt x="3455" y="4499"/>
                    </a:lnTo>
                    <a:lnTo>
                      <a:pt x="3411" y="4504"/>
                    </a:lnTo>
                    <a:lnTo>
                      <a:pt x="3367" y="4506"/>
                    </a:lnTo>
                    <a:lnTo>
                      <a:pt x="3322" y="4508"/>
                    </a:lnTo>
                    <a:lnTo>
                      <a:pt x="3276" y="4508"/>
                    </a:lnTo>
                    <a:lnTo>
                      <a:pt x="3231" y="4508"/>
                    </a:lnTo>
                    <a:lnTo>
                      <a:pt x="3186" y="4506"/>
                    </a:lnTo>
                    <a:lnTo>
                      <a:pt x="3140" y="4504"/>
                    </a:lnTo>
                    <a:lnTo>
                      <a:pt x="3096" y="4499"/>
                    </a:lnTo>
                    <a:lnTo>
                      <a:pt x="3052" y="4494"/>
                    </a:lnTo>
                    <a:lnTo>
                      <a:pt x="3008" y="4489"/>
                    </a:lnTo>
                    <a:lnTo>
                      <a:pt x="2965" y="4482"/>
                    </a:lnTo>
                    <a:lnTo>
                      <a:pt x="2922" y="4474"/>
                    </a:lnTo>
                    <a:lnTo>
                      <a:pt x="2879" y="4464"/>
                    </a:lnTo>
                    <a:lnTo>
                      <a:pt x="2837" y="4454"/>
                    </a:lnTo>
                    <a:lnTo>
                      <a:pt x="2795" y="4442"/>
                    </a:lnTo>
                    <a:lnTo>
                      <a:pt x="2754" y="4429"/>
                    </a:lnTo>
                    <a:lnTo>
                      <a:pt x="2712" y="4417"/>
                    </a:lnTo>
                    <a:lnTo>
                      <a:pt x="2671" y="4402"/>
                    </a:lnTo>
                    <a:lnTo>
                      <a:pt x="2632" y="4386"/>
                    </a:lnTo>
                    <a:lnTo>
                      <a:pt x="2593" y="4370"/>
                    </a:lnTo>
                    <a:lnTo>
                      <a:pt x="2553" y="4354"/>
                    </a:lnTo>
                    <a:lnTo>
                      <a:pt x="2515" y="4335"/>
                    </a:lnTo>
                    <a:lnTo>
                      <a:pt x="2476" y="4317"/>
                    </a:lnTo>
                    <a:lnTo>
                      <a:pt x="2438" y="4297"/>
                    </a:lnTo>
                    <a:lnTo>
                      <a:pt x="2402" y="4276"/>
                    </a:lnTo>
                    <a:lnTo>
                      <a:pt x="2365" y="4254"/>
                    </a:lnTo>
                    <a:lnTo>
                      <a:pt x="2329" y="4232"/>
                    </a:lnTo>
                    <a:lnTo>
                      <a:pt x="2294" y="4209"/>
                    </a:lnTo>
                    <a:lnTo>
                      <a:pt x="2259" y="4184"/>
                    </a:lnTo>
                    <a:lnTo>
                      <a:pt x="2225" y="4160"/>
                    </a:lnTo>
                    <a:lnTo>
                      <a:pt x="2192" y="4134"/>
                    </a:lnTo>
                    <a:lnTo>
                      <a:pt x="2158" y="4108"/>
                    </a:lnTo>
                    <a:lnTo>
                      <a:pt x="2126" y="4080"/>
                    </a:lnTo>
                    <a:lnTo>
                      <a:pt x="2094" y="4052"/>
                    </a:lnTo>
                    <a:lnTo>
                      <a:pt x="2064" y="4023"/>
                    </a:lnTo>
                    <a:lnTo>
                      <a:pt x="2034" y="3994"/>
                    </a:lnTo>
                    <a:lnTo>
                      <a:pt x="2004" y="3964"/>
                    </a:lnTo>
                    <a:lnTo>
                      <a:pt x="1976" y="3934"/>
                    </a:lnTo>
                    <a:lnTo>
                      <a:pt x="1948" y="3901"/>
                    </a:lnTo>
                    <a:lnTo>
                      <a:pt x="1920" y="3870"/>
                    </a:lnTo>
                    <a:lnTo>
                      <a:pt x="1894" y="3836"/>
                    </a:lnTo>
                    <a:lnTo>
                      <a:pt x="1868" y="3804"/>
                    </a:lnTo>
                    <a:lnTo>
                      <a:pt x="1844" y="3769"/>
                    </a:lnTo>
                    <a:lnTo>
                      <a:pt x="1819" y="3734"/>
                    </a:lnTo>
                    <a:lnTo>
                      <a:pt x="1796" y="3699"/>
                    </a:lnTo>
                    <a:lnTo>
                      <a:pt x="1774" y="3663"/>
                    </a:lnTo>
                    <a:lnTo>
                      <a:pt x="1752" y="3626"/>
                    </a:lnTo>
                    <a:lnTo>
                      <a:pt x="1731" y="3589"/>
                    </a:lnTo>
                    <a:lnTo>
                      <a:pt x="1711" y="3552"/>
                    </a:lnTo>
                    <a:lnTo>
                      <a:pt x="1693" y="3513"/>
                    </a:lnTo>
                    <a:lnTo>
                      <a:pt x="1674" y="3475"/>
                    </a:lnTo>
                    <a:lnTo>
                      <a:pt x="1658" y="3435"/>
                    </a:lnTo>
                    <a:lnTo>
                      <a:pt x="1642" y="3396"/>
                    </a:lnTo>
                    <a:lnTo>
                      <a:pt x="1625" y="3355"/>
                    </a:lnTo>
                    <a:lnTo>
                      <a:pt x="1612" y="3316"/>
                    </a:lnTo>
                    <a:lnTo>
                      <a:pt x="1599" y="3274"/>
                    </a:lnTo>
                    <a:lnTo>
                      <a:pt x="1586" y="3232"/>
                    </a:lnTo>
                    <a:lnTo>
                      <a:pt x="1574" y="3191"/>
                    </a:lnTo>
                    <a:lnTo>
                      <a:pt x="1564" y="3149"/>
                    </a:lnTo>
                    <a:lnTo>
                      <a:pt x="1555" y="3106"/>
                    </a:lnTo>
                    <a:lnTo>
                      <a:pt x="1547" y="3063"/>
                    </a:lnTo>
                    <a:lnTo>
                      <a:pt x="1540" y="3020"/>
                    </a:lnTo>
                    <a:lnTo>
                      <a:pt x="1534" y="2976"/>
                    </a:lnTo>
                    <a:lnTo>
                      <a:pt x="1528" y="2932"/>
                    </a:lnTo>
                    <a:lnTo>
                      <a:pt x="1524" y="2887"/>
                    </a:lnTo>
                    <a:lnTo>
                      <a:pt x="1522" y="2842"/>
                    </a:lnTo>
                    <a:lnTo>
                      <a:pt x="1520" y="2797"/>
                    </a:lnTo>
                    <a:lnTo>
                      <a:pt x="1520" y="2752"/>
                    </a:lnTo>
                    <a:lnTo>
                      <a:pt x="1520" y="2706"/>
                    </a:lnTo>
                    <a:lnTo>
                      <a:pt x="1522" y="2661"/>
                    </a:lnTo>
                    <a:lnTo>
                      <a:pt x="1524" y="2617"/>
                    </a:lnTo>
                    <a:lnTo>
                      <a:pt x="1528" y="2573"/>
                    </a:lnTo>
                    <a:lnTo>
                      <a:pt x="1534" y="2529"/>
                    </a:lnTo>
                    <a:lnTo>
                      <a:pt x="1540" y="2485"/>
                    </a:lnTo>
                    <a:lnTo>
                      <a:pt x="1547" y="2440"/>
                    </a:lnTo>
                    <a:lnTo>
                      <a:pt x="1555" y="2397"/>
                    </a:lnTo>
                    <a:lnTo>
                      <a:pt x="1564" y="2356"/>
                    </a:lnTo>
                    <a:lnTo>
                      <a:pt x="1574" y="2313"/>
                    </a:lnTo>
                    <a:lnTo>
                      <a:pt x="1586" y="2271"/>
                    </a:lnTo>
                    <a:lnTo>
                      <a:pt x="1599" y="2229"/>
                    </a:lnTo>
                    <a:lnTo>
                      <a:pt x="1612" y="2188"/>
                    </a:lnTo>
                    <a:lnTo>
                      <a:pt x="1625" y="2148"/>
                    </a:lnTo>
                    <a:lnTo>
                      <a:pt x="1642" y="2108"/>
                    </a:lnTo>
                    <a:lnTo>
                      <a:pt x="1658" y="2068"/>
                    </a:lnTo>
                    <a:lnTo>
                      <a:pt x="1674" y="2029"/>
                    </a:lnTo>
                    <a:lnTo>
                      <a:pt x="1693" y="1990"/>
                    </a:lnTo>
                    <a:lnTo>
                      <a:pt x="1711" y="1953"/>
                    </a:lnTo>
                    <a:lnTo>
                      <a:pt x="1731" y="1914"/>
                    </a:lnTo>
                    <a:lnTo>
                      <a:pt x="1752" y="1877"/>
                    </a:lnTo>
                    <a:lnTo>
                      <a:pt x="1774" y="1841"/>
                    </a:lnTo>
                    <a:lnTo>
                      <a:pt x="1796" y="1805"/>
                    </a:lnTo>
                    <a:lnTo>
                      <a:pt x="1819" y="1769"/>
                    </a:lnTo>
                    <a:lnTo>
                      <a:pt x="1844" y="1735"/>
                    </a:lnTo>
                    <a:lnTo>
                      <a:pt x="1868" y="1701"/>
                    </a:lnTo>
                    <a:lnTo>
                      <a:pt x="1894" y="1667"/>
                    </a:lnTo>
                    <a:lnTo>
                      <a:pt x="1920" y="1635"/>
                    </a:lnTo>
                    <a:lnTo>
                      <a:pt x="1948" y="1602"/>
                    </a:lnTo>
                    <a:lnTo>
                      <a:pt x="1976" y="1571"/>
                    </a:lnTo>
                    <a:lnTo>
                      <a:pt x="2004" y="1539"/>
                    </a:lnTo>
                    <a:lnTo>
                      <a:pt x="2034" y="1509"/>
                    </a:lnTo>
                    <a:lnTo>
                      <a:pt x="2064" y="1480"/>
                    </a:lnTo>
                    <a:lnTo>
                      <a:pt x="2094" y="1451"/>
                    </a:lnTo>
                    <a:lnTo>
                      <a:pt x="2126" y="1423"/>
                    </a:lnTo>
                    <a:lnTo>
                      <a:pt x="2158" y="1397"/>
                    </a:lnTo>
                    <a:lnTo>
                      <a:pt x="2192" y="1370"/>
                    </a:lnTo>
                    <a:lnTo>
                      <a:pt x="2225" y="1344"/>
                    </a:lnTo>
                    <a:lnTo>
                      <a:pt x="2259" y="1319"/>
                    </a:lnTo>
                    <a:lnTo>
                      <a:pt x="2294" y="1296"/>
                    </a:lnTo>
                    <a:lnTo>
                      <a:pt x="2329" y="1272"/>
                    </a:lnTo>
                    <a:lnTo>
                      <a:pt x="2365" y="1249"/>
                    </a:lnTo>
                    <a:lnTo>
                      <a:pt x="2402" y="1228"/>
                    </a:lnTo>
                    <a:lnTo>
                      <a:pt x="2438" y="1207"/>
                    </a:lnTo>
                    <a:lnTo>
                      <a:pt x="2476" y="1188"/>
                    </a:lnTo>
                    <a:lnTo>
                      <a:pt x="2515" y="1169"/>
                    </a:lnTo>
                    <a:lnTo>
                      <a:pt x="2553" y="1150"/>
                    </a:lnTo>
                    <a:lnTo>
                      <a:pt x="2593" y="1133"/>
                    </a:lnTo>
                    <a:lnTo>
                      <a:pt x="2632" y="1117"/>
                    </a:lnTo>
                    <a:lnTo>
                      <a:pt x="2671" y="1102"/>
                    </a:lnTo>
                    <a:lnTo>
                      <a:pt x="2712" y="1088"/>
                    </a:lnTo>
                    <a:lnTo>
                      <a:pt x="2754" y="1074"/>
                    </a:lnTo>
                    <a:lnTo>
                      <a:pt x="2795" y="1062"/>
                    </a:lnTo>
                    <a:lnTo>
                      <a:pt x="2837" y="1051"/>
                    </a:lnTo>
                    <a:lnTo>
                      <a:pt x="2879" y="1040"/>
                    </a:lnTo>
                    <a:lnTo>
                      <a:pt x="2922" y="1031"/>
                    </a:lnTo>
                    <a:lnTo>
                      <a:pt x="2965" y="1023"/>
                    </a:lnTo>
                    <a:lnTo>
                      <a:pt x="3008" y="1016"/>
                    </a:lnTo>
                    <a:lnTo>
                      <a:pt x="3052" y="1009"/>
                    </a:lnTo>
                    <a:lnTo>
                      <a:pt x="3096" y="1004"/>
                    </a:lnTo>
                    <a:lnTo>
                      <a:pt x="3140" y="1001"/>
                    </a:lnTo>
                    <a:lnTo>
                      <a:pt x="3186" y="997"/>
                    </a:lnTo>
                    <a:lnTo>
                      <a:pt x="3231" y="996"/>
                    </a:lnTo>
                    <a:lnTo>
                      <a:pt x="3276" y="995"/>
                    </a:lnTo>
                    <a:close/>
                    <a:moveTo>
                      <a:pt x="3052" y="1894"/>
                    </a:moveTo>
                    <a:lnTo>
                      <a:pt x="3052" y="1894"/>
                    </a:lnTo>
                    <a:lnTo>
                      <a:pt x="3031" y="1882"/>
                    </a:lnTo>
                    <a:lnTo>
                      <a:pt x="3009" y="1873"/>
                    </a:lnTo>
                    <a:lnTo>
                      <a:pt x="2987" y="1865"/>
                    </a:lnTo>
                    <a:lnTo>
                      <a:pt x="2965" y="1858"/>
                    </a:lnTo>
                    <a:lnTo>
                      <a:pt x="2942" y="1852"/>
                    </a:lnTo>
                    <a:lnTo>
                      <a:pt x="2919" y="1848"/>
                    </a:lnTo>
                    <a:lnTo>
                      <a:pt x="2896" y="1846"/>
                    </a:lnTo>
                    <a:lnTo>
                      <a:pt x="2871" y="1845"/>
                    </a:lnTo>
                    <a:lnTo>
                      <a:pt x="2848" y="1845"/>
                    </a:lnTo>
                    <a:lnTo>
                      <a:pt x="2824" y="1846"/>
                    </a:lnTo>
                    <a:lnTo>
                      <a:pt x="2799" y="1849"/>
                    </a:lnTo>
                    <a:lnTo>
                      <a:pt x="2775" y="1854"/>
                    </a:lnTo>
                    <a:lnTo>
                      <a:pt x="2750" y="1859"/>
                    </a:lnTo>
                    <a:lnTo>
                      <a:pt x="2726" y="1866"/>
                    </a:lnTo>
                    <a:lnTo>
                      <a:pt x="2703" y="1874"/>
                    </a:lnTo>
                    <a:lnTo>
                      <a:pt x="2678" y="1883"/>
                    </a:lnTo>
                    <a:lnTo>
                      <a:pt x="2654" y="1895"/>
                    </a:lnTo>
                    <a:lnTo>
                      <a:pt x="2631" y="1906"/>
                    </a:lnTo>
                    <a:lnTo>
                      <a:pt x="2608" y="1919"/>
                    </a:lnTo>
                    <a:lnTo>
                      <a:pt x="2584" y="1933"/>
                    </a:lnTo>
                    <a:lnTo>
                      <a:pt x="2561" y="1948"/>
                    </a:lnTo>
                    <a:lnTo>
                      <a:pt x="2539" y="1966"/>
                    </a:lnTo>
                    <a:lnTo>
                      <a:pt x="2517" y="1983"/>
                    </a:lnTo>
                    <a:lnTo>
                      <a:pt x="2495" y="2002"/>
                    </a:lnTo>
                    <a:lnTo>
                      <a:pt x="2474" y="2021"/>
                    </a:lnTo>
                    <a:lnTo>
                      <a:pt x="2454" y="2042"/>
                    </a:lnTo>
                    <a:lnTo>
                      <a:pt x="2433" y="2064"/>
                    </a:lnTo>
                    <a:lnTo>
                      <a:pt x="2415" y="2086"/>
                    </a:lnTo>
                    <a:lnTo>
                      <a:pt x="2396" y="2111"/>
                    </a:lnTo>
                    <a:lnTo>
                      <a:pt x="2379" y="2135"/>
                    </a:lnTo>
                    <a:lnTo>
                      <a:pt x="2362" y="2162"/>
                    </a:lnTo>
                    <a:lnTo>
                      <a:pt x="2345" y="2188"/>
                    </a:lnTo>
                    <a:lnTo>
                      <a:pt x="2330" y="2215"/>
                    </a:lnTo>
                    <a:lnTo>
                      <a:pt x="2316" y="2243"/>
                    </a:lnTo>
                    <a:lnTo>
                      <a:pt x="2303" y="2271"/>
                    </a:lnTo>
                    <a:lnTo>
                      <a:pt x="2292" y="2299"/>
                    </a:lnTo>
                    <a:lnTo>
                      <a:pt x="2281" y="2327"/>
                    </a:lnTo>
                    <a:lnTo>
                      <a:pt x="2273" y="2356"/>
                    </a:lnTo>
                    <a:lnTo>
                      <a:pt x="2265" y="2384"/>
                    </a:lnTo>
                    <a:lnTo>
                      <a:pt x="2258" y="2411"/>
                    </a:lnTo>
                    <a:lnTo>
                      <a:pt x="2254" y="2439"/>
                    </a:lnTo>
                    <a:lnTo>
                      <a:pt x="2249" y="2467"/>
                    </a:lnTo>
                    <a:lnTo>
                      <a:pt x="2245" y="2495"/>
                    </a:lnTo>
                    <a:lnTo>
                      <a:pt x="2244" y="2523"/>
                    </a:lnTo>
                    <a:lnTo>
                      <a:pt x="2243" y="2550"/>
                    </a:lnTo>
                    <a:lnTo>
                      <a:pt x="2244" y="2576"/>
                    </a:lnTo>
                    <a:lnTo>
                      <a:pt x="2245" y="2603"/>
                    </a:lnTo>
                    <a:lnTo>
                      <a:pt x="2248" y="2629"/>
                    </a:lnTo>
                    <a:lnTo>
                      <a:pt x="2252" y="2654"/>
                    </a:lnTo>
                    <a:lnTo>
                      <a:pt x="2257" y="2680"/>
                    </a:lnTo>
                    <a:lnTo>
                      <a:pt x="2263" y="2704"/>
                    </a:lnTo>
                    <a:lnTo>
                      <a:pt x="2271" y="2727"/>
                    </a:lnTo>
                    <a:lnTo>
                      <a:pt x="2279" y="2750"/>
                    </a:lnTo>
                    <a:lnTo>
                      <a:pt x="2288" y="2774"/>
                    </a:lnTo>
                    <a:lnTo>
                      <a:pt x="2299" y="2795"/>
                    </a:lnTo>
                    <a:lnTo>
                      <a:pt x="2310" y="2815"/>
                    </a:lnTo>
                    <a:lnTo>
                      <a:pt x="2323" y="2836"/>
                    </a:lnTo>
                    <a:lnTo>
                      <a:pt x="2337" y="2855"/>
                    </a:lnTo>
                    <a:lnTo>
                      <a:pt x="2352" y="2874"/>
                    </a:lnTo>
                    <a:lnTo>
                      <a:pt x="2368" y="2890"/>
                    </a:lnTo>
                    <a:lnTo>
                      <a:pt x="2386" y="2906"/>
                    </a:lnTo>
                    <a:lnTo>
                      <a:pt x="2404" y="2921"/>
                    </a:lnTo>
                    <a:lnTo>
                      <a:pt x="2423" y="2935"/>
                    </a:lnTo>
                    <a:lnTo>
                      <a:pt x="2444" y="2948"/>
                    </a:lnTo>
                    <a:lnTo>
                      <a:pt x="2465" y="2958"/>
                    </a:lnTo>
                    <a:lnTo>
                      <a:pt x="2485" y="2968"/>
                    </a:lnTo>
                    <a:lnTo>
                      <a:pt x="2503" y="2975"/>
                    </a:lnTo>
                    <a:lnTo>
                      <a:pt x="2523" y="2979"/>
                    </a:lnTo>
                    <a:lnTo>
                      <a:pt x="2540" y="2982"/>
                    </a:lnTo>
                    <a:lnTo>
                      <a:pt x="2559" y="2982"/>
                    </a:lnTo>
                    <a:lnTo>
                      <a:pt x="2575" y="2980"/>
                    </a:lnTo>
                    <a:lnTo>
                      <a:pt x="2593" y="2978"/>
                    </a:lnTo>
                    <a:lnTo>
                      <a:pt x="2609" y="2973"/>
                    </a:lnTo>
                    <a:lnTo>
                      <a:pt x="2625" y="2966"/>
                    </a:lnTo>
                    <a:lnTo>
                      <a:pt x="2640" y="2958"/>
                    </a:lnTo>
                    <a:lnTo>
                      <a:pt x="2656" y="2949"/>
                    </a:lnTo>
                    <a:lnTo>
                      <a:pt x="2671" y="2937"/>
                    </a:lnTo>
                    <a:lnTo>
                      <a:pt x="2687" y="2926"/>
                    </a:lnTo>
                    <a:lnTo>
                      <a:pt x="2700" y="2912"/>
                    </a:lnTo>
                    <a:lnTo>
                      <a:pt x="2716" y="2897"/>
                    </a:lnTo>
                    <a:lnTo>
                      <a:pt x="2730" y="2879"/>
                    </a:lnTo>
                    <a:lnTo>
                      <a:pt x="2743" y="2862"/>
                    </a:lnTo>
                    <a:lnTo>
                      <a:pt x="2771" y="2824"/>
                    </a:lnTo>
                    <a:lnTo>
                      <a:pt x="2799" y="2782"/>
                    </a:lnTo>
                    <a:lnTo>
                      <a:pt x="2828" y="2737"/>
                    </a:lnTo>
                    <a:lnTo>
                      <a:pt x="2856" y="2688"/>
                    </a:lnTo>
                    <a:lnTo>
                      <a:pt x="2885" y="2637"/>
                    </a:lnTo>
                    <a:lnTo>
                      <a:pt x="2945" y="2530"/>
                    </a:lnTo>
                    <a:lnTo>
                      <a:pt x="3008" y="2424"/>
                    </a:lnTo>
                    <a:lnTo>
                      <a:pt x="3037" y="2374"/>
                    </a:lnTo>
                    <a:lnTo>
                      <a:pt x="3065" y="2326"/>
                    </a:lnTo>
                    <a:lnTo>
                      <a:pt x="3089" y="2279"/>
                    </a:lnTo>
                    <a:lnTo>
                      <a:pt x="3111" y="2235"/>
                    </a:lnTo>
                    <a:lnTo>
                      <a:pt x="3131" y="2192"/>
                    </a:lnTo>
                    <a:lnTo>
                      <a:pt x="3138" y="2171"/>
                    </a:lnTo>
                    <a:lnTo>
                      <a:pt x="3145" y="2151"/>
                    </a:lnTo>
                    <a:lnTo>
                      <a:pt x="3151" y="2132"/>
                    </a:lnTo>
                    <a:lnTo>
                      <a:pt x="3156" y="2112"/>
                    </a:lnTo>
                    <a:lnTo>
                      <a:pt x="3159" y="2093"/>
                    </a:lnTo>
                    <a:lnTo>
                      <a:pt x="3160" y="2075"/>
                    </a:lnTo>
                    <a:lnTo>
                      <a:pt x="3161" y="2057"/>
                    </a:lnTo>
                    <a:lnTo>
                      <a:pt x="3160" y="2040"/>
                    </a:lnTo>
                    <a:lnTo>
                      <a:pt x="3157" y="2022"/>
                    </a:lnTo>
                    <a:lnTo>
                      <a:pt x="3153" y="2006"/>
                    </a:lnTo>
                    <a:lnTo>
                      <a:pt x="3147" y="1990"/>
                    </a:lnTo>
                    <a:lnTo>
                      <a:pt x="3139" y="1975"/>
                    </a:lnTo>
                    <a:lnTo>
                      <a:pt x="3130" y="1960"/>
                    </a:lnTo>
                    <a:lnTo>
                      <a:pt x="3118" y="1946"/>
                    </a:lnTo>
                    <a:lnTo>
                      <a:pt x="3105" y="1932"/>
                    </a:lnTo>
                    <a:lnTo>
                      <a:pt x="3089" y="1919"/>
                    </a:lnTo>
                    <a:lnTo>
                      <a:pt x="3072" y="1906"/>
                    </a:lnTo>
                    <a:lnTo>
                      <a:pt x="3052" y="1894"/>
                    </a:lnTo>
                    <a:close/>
                    <a:moveTo>
                      <a:pt x="4125" y="1903"/>
                    </a:moveTo>
                    <a:lnTo>
                      <a:pt x="4125" y="1903"/>
                    </a:lnTo>
                    <a:lnTo>
                      <a:pt x="4083" y="1863"/>
                    </a:lnTo>
                    <a:lnTo>
                      <a:pt x="4039" y="1826"/>
                    </a:lnTo>
                    <a:lnTo>
                      <a:pt x="3994" y="1790"/>
                    </a:lnTo>
                    <a:lnTo>
                      <a:pt x="3947" y="1757"/>
                    </a:lnTo>
                    <a:lnTo>
                      <a:pt x="3923" y="1740"/>
                    </a:lnTo>
                    <a:lnTo>
                      <a:pt x="3899" y="1725"/>
                    </a:lnTo>
                    <a:lnTo>
                      <a:pt x="3873" y="1711"/>
                    </a:lnTo>
                    <a:lnTo>
                      <a:pt x="3848" y="1696"/>
                    </a:lnTo>
                    <a:lnTo>
                      <a:pt x="3822" y="1683"/>
                    </a:lnTo>
                    <a:lnTo>
                      <a:pt x="3796" y="1671"/>
                    </a:lnTo>
                    <a:lnTo>
                      <a:pt x="3770" y="1658"/>
                    </a:lnTo>
                    <a:lnTo>
                      <a:pt x="3743" y="1646"/>
                    </a:lnTo>
                    <a:lnTo>
                      <a:pt x="3716" y="1635"/>
                    </a:lnTo>
                    <a:lnTo>
                      <a:pt x="3688" y="1624"/>
                    </a:lnTo>
                    <a:lnTo>
                      <a:pt x="3661" y="1615"/>
                    </a:lnTo>
                    <a:lnTo>
                      <a:pt x="3633" y="1606"/>
                    </a:lnTo>
                    <a:lnTo>
                      <a:pt x="3605" y="1598"/>
                    </a:lnTo>
                    <a:lnTo>
                      <a:pt x="3576" y="1589"/>
                    </a:lnTo>
                    <a:lnTo>
                      <a:pt x="3547" y="1582"/>
                    </a:lnTo>
                    <a:lnTo>
                      <a:pt x="3518" y="1577"/>
                    </a:lnTo>
                    <a:lnTo>
                      <a:pt x="3489" y="1571"/>
                    </a:lnTo>
                    <a:lnTo>
                      <a:pt x="3459" y="1566"/>
                    </a:lnTo>
                    <a:lnTo>
                      <a:pt x="3428" y="1562"/>
                    </a:lnTo>
                    <a:lnTo>
                      <a:pt x="3398" y="1558"/>
                    </a:lnTo>
                    <a:lnTo>
                      <a:pt x="3368" y="1556"/>
                    </a:lnTo>
                    <a:lnTo>
                      <a:pt x="3338" y="1553"/>
                    </a:lnTo>
                    <a:lnTo>
                      <a:pt x="3307" y="1552"/>
                    </a:lnTo>
                    <a:lnTo>
                      <a:pt x="3276" y="1552"/>
                    </a:lnTo>
                    <a:lnTo>
                      <a:pt x="3245" y="1552"/>
                    </a:lnTo>
                    <a:lnTo>
                      <a:pt x="3214" y="1553"/>
                    </a:lnTo>
                    <a:lnTo>
                      <a:pt x="3183" y="1556"/>
                    </a:lnTo>
                    <a:lnTo>
                      <a:pt x="3153" y="1558"/>
                    </a:lnTo>
                    <a:lnTo>
                      <a:pt x="3123" y="1562"/>
                    </a:lnTo>
                    <a:lnTo>
                      <a:pt x="3093" y="1566"/>
                    </a:lnTo>
                    <a:lnTo>
                      <a:pt x="3064" y="1571"/>
                    </a:lnTo>
                    <a:lnTo>
                      <a:pt x="3034" y="1577"/>
                    </a:lnTo>
                    <a:lnTo>
                      <a:pt x="3005" y="1582"/>
                    </a:lnTo>
                    <a:lnTo>
                      <a:pt x="2976" y="1589"/>
                    </a:lnTo>
                    <a:lnTo>
                      <a:pt x="2948" y="1598"/>
                    </a:lnTo>
                    <a:lnTo>
                      <a:pt x="2919" y="1606"/>
                    </a:lnTo>
                    <a:lnTo>
                      <a:pt x="2891" y="1615"/>
                    </a:lnTo>
                    <a:lnTo>
                      <a:pt x="2863" y="1624"/>
                    </a:lnTo>
                    <a:lnTo>
                      <a:pt x="2836" y="1635"/>
                    </a:lnTo>
                    <a:lnTo>
                      <a:pt x="2808" y="1646"/>
                    </a:lnTo>
                    <a:lnTo>
                      <a:pt x="2782" y="1658"/>
                    </a:lnTo>
                    <a:lnTo>
                      <a:pt x="2755" y="1671"/>
                    </a:lnTo>
                    <a:lnTo>
                      <a:pt x="2730" y="1683"/>
                    </a:lnTo>
                    <a:lnTo>
                      <a:pt x="2704" y="1696"/>
                    </a:lnTo>
                    <a:lnTo>
                      <a:pt x="2678" y="1711"/>
                    </a:lnTo>
                    <a:lnTo>
                      <a:pt x="2654" y="1725"/>
                    </a:lnTo>
                    <a:lnTo>
                      <a:pt x="2629" y="1740"/>
                    </a:lnTo>
                    <a:lnTo>
                      <a:pt x="2605" y="1757"/>
                    </a:lnTo>
                    <a:lnTo>
                      <a:pt x="2558" y="1790"/>
                    </a:lnTo>
                    <a:lnTo>
                      <a:pt x="2512" y="1826"/>
                    </a:lnTo>
                    <a:lnTo>
                      <a:pt x="2469" y="1863"/>
                    </a:lnTo>
                    <a:lnTo>
                      <a:pt x="2428" y="1903"/>
                    </a:lnTo>
                    <a:lnTo>
                      <a:pt x="2387" y="1945"/>
                    </a:lnTo>
                    <a:lnTo>
                      <a:pt x="2350" y="1989"/>
                    </a:lnTo>
                    <a:lnTo>
                      <a:pt x="2314" y="2034"/>
                    </a:lnTo>
                    <a:lnTo>
                      <a:pt x="2280" y="2081"/>
                    </a:lnTo>
                    <a:lnTo>
                      <a:pt x="2265" y="2105"/>
                    </a:lnTo>
                    <a:lnTo>
                      <a:pt x="2250" y="2129"/>
                    </a:lnTo>
                    <a:lnTo>
                      <a:pt x="2235" y="2155"/>
                    </a:lnTo>
                    <a:lnTo>
                      <a:pt x="2221" y="2180"/>
                    </a:lnTo>
                    <a:lnTo>
                      <a:pt x="2207" y="2206"/>
                    </a:lnTo>
                    <a:lnTo>
                      <a:pt x="2194" y="2231"/>
                    </a:lnTo>
                    <a:lnTo>
                      <a:pt x="2182" y="2258"/>
                    </a:lnTo>
                    <a:lnTo>
                      <a:pt x="2170" y="2285"/>
                    </a:lnTo>
                    <a:lnTo>
                      <a:pt x="2159" y="2312"/>
                    </a:lnTo>
                    <a:lnTo>
                      <a:pt x="2149" y="2339"/>
                    </a:lnTo>
                    <a:lnTo>
                      <a:pt x="2139" y="2367"/>
                    </a:lnTo>
                    <a:lnTo>
                      <a:pt x="2129" y="2395"/>
                    </a:lnTo>
                    <a:lnTo>
                      <a:pt x="2121" y="2423"/>
                    </a:lnTo>
                    <a:lnTo>
                      <a:pt x="2113" y="2452"/>
                    </a:lnTo>
                    <a:lnTo>
                      <a:pt x="2106" y="2481"/>
                    </a:lnTo>
                    <a:lnTo>
                      <a:pt x="2100" y="2510"/>
                    </a:lnTo>
                    <a:lnTo>
                      <a:pt x="2094" y="2539"/>
                    </a:lnTo>
                    <a:lnTo>
                      <a:pt x="2090" y="2569"/>
                    </a:lnTo>
                    <a:lnTo>
                      <a:pt x="2085" y="2600"/>
                    </a:lnTo>
                    <a:lnTo>
                      <a:pt x="2082" y="2630"/>
                    </a:lnTo>
                    <a:lnTo>
                      <a:pt x="2079" y="2660"/>
                    </a:lnTo>
                    <a:lnTo>
                      <a:pt x="2077" y="2690"/>
                    </a:lnTo>
                    <a:lnTo>
                      <a:pt x="2076" y="2721"/>
                    </a:lnTo>
                    <a:lnTo>
                      <a:pt x="2076" y="2752"/>
                    </a:lnTo>
                    <a:lnTo>
                      <a:pt x="2076" y="2783"/>
                    </a:lnTo>
                    <a:lnTo>
                      <a:pt x="2077" y="2813"/>
                    </a:lnTo>
                    <a:lnTo>
                      <a:pt x="2079" y="2845"/>
                    </a:lnTo>
                    <a:lnTo>
                      <a:pt x="2082" y="2875"/>
                    </a:lnTo>
                    <a:lnTo>
                      <a:pt x="2085" y="2905"/>
                    </a:lnTo>
                    <a:lnTo>
                      <a:pt x="2090" y="2935"/>
                    </a:lnTo>
                    <a:lnTo>
                      <a:pt x="2094" y="2964"/>
                    </a:lnTo>
                    <a:lnTo>
                      <a:pt x="2100" y="2994"/>
                    </a:lnTo>
                    <a:lnTo>
                      <a:pt x="2106" y="3023"/>
                    </a:lnTo>
                    <a:lnTo>
                      <a:pt x="2113" y="3052"/>
                    </a:lnTo>
                    <a:lnTo>
                      <a:pt x="2121" y="3080"/>
                    </a:lnTo>
                    <a:lnTo>
                      <a:pt x="2129" y="3109"/>
                    </a:lnTo>
                    <a:lnTo>
                      <a:pt x="2139" y="3137"/>
                    </a:lnTo>
                    <a:lnTo>
                      <a:pt x="2149" y="3165"/>
                    </a:lnTo>
                    <a:lnTo>
                      <a:pt x="2159" y="3192"/>
                    </a:lnTo>
                    <a:lnTo>
                      <a:pt x="2170" y="3220"/>
                    </a:lnTo>
                    <a:lnTo>
                      <a:pt x="2182" y="3246"/>
                    </a:lnTo>
                    <a:lnTo>
                      <a:pt x="2194" y="3272"/>
                    </a:lnTo>
                    <a:lnTo>
                      <a:pt x="2207" y="3298"/>
                    </a:lnTo>
                    <a:lnTo>
                      <a:pt x="2221" y="3324"/>
                    </a:lnTo>
                    <a:lnTo>
                      <a:pt x="2235" y="3350"/>
                    </a:lnTo>
                    <a:lnTo>
                      <a:pt x="2250" y="3374"/>
                    </a:lnTo>
                    <a:lnTo>
                      <a:pt x="2265" y="3398"/>
                    </a:lnTo>
                    <a:lnTo>
                      <a:pt x="2280" y="3423"/>
                    </a:lnTo>
                    <a:lnTo>
                      <a:pt x="2314" y="3470"/>
                    </a:lnTo>
                    <a:lnTo>
                      <a:pt x="2350" y="3516"/>
                    </a:lnTo>
                    <a:lnTo>
                      <a:pt x="2387" y="3559"/>
                    </a:lnTo>
                    <a:lnTo>
                      <a:pt x="2428" y="3600"/>
                    </a:lnTo>
                    <a:lnTo>
                      <a:pt x="2469" y="3640"/>
                    </a:lnTo>
                    <a:lnTo>
                      <a:pt x="2512" y="3678"/>
                    </a:lnTo>
                    <a:lnTo>
                      <a:pt x="2558" y="3714"/>
                    </a:lnTo>
                    <a:lnTo>
                      <a:pt x="2605" y="3747"/>
                    </a:lnTo>
                    <a:lnTo>
                      <a:pt x="2629" y="3763"/>
                    </a:lnTo>
                    <a:lnTo>
                      <a:pt x="2654" y="3778"/>
                    </a:lnTo>
                    <a:lnTo>
                      <a:pt x="2678" y="3793"/>
                    </a:lnTo>
                    <a:lnTo>
                      <a:pt x="2704" y="3807"/>
                    </a:lnTo>
                    <a:lnTo>
                      <a:pt x="2730" y="3821"/>
                    </a:lnTo>
                    <a:lnTo>
                      <a:pt x="2755" y="3834"/>
                    </a:lnTo>
                    <a:lnTo>
                      <a:pt x="2782" y="3847"/>
                    </a:lnTo>
                    <a:lnTo>
                      <a:pt x="2808" y="3858"/>
                    </a:lnTo>
                    <a:lnTo>
                      <a:pt x="2836" y="3869"/>
                    </a:lnTo>
                    <a:lnTo>
                      <a:pt x="2863" y="3879"/>
                    </a:lnTo>
                    <a:lnTo>
                      <a:pt x="2891" y="3889"/>
                    </a:lnTo>
                    <a:lnTo>
                      <a:pt x="2919" y="3899"/>
                    </a:lnTo>
                    <a:lnTo>
                      <a:pt x="2948" y="3907"/>
                    </a:lnTo>
                    <a:lnTo>
                      <a:pt x="2976" y="3914"/>
                    </a:lnTo>
                    <a:lnTo>
                      <a:pt x="3005" y="3922"/>
                    </a:lnTo>
                    <a:lnTo>
                      <a:pt x="3034" y="3928"/>
                    </a:lnTo>
                    <a:lnTo>
                      <a:pt x="3064" y="3934"/>
                    </a:lnTo>
                    <a:lnTo>
                      <a:pt x="3093" y="3938"/>
                    </a:lnTo>
                    <a:lnTo>
                      <a:pt x="3123" y="3943"/>
                    </a:lnTo>
                    <a:lnTo>
                      <a:pt x="3153" y="3946"/>
                    </a:lnTo>
                    <a:lnTo>
                      <a:pt x="3183" y="3949"/>
                    </a:lnTo>
                    <a:lnTo>
                      <a:pt x="3214" y="3951"/>
                    </a:lnTo>
                    <a:lnTo>
                      <a:pt x="3245" y="3952"/>
                    </a:lnTo>
                    <a:lnTo>
                      <a:pt x="3276" y="3952"/>
                    </a:lnTo>
                    <a:lnTo>
                      <a:pt x="3307" y="3952"/>
                    </a:lnTo>
                    <a:lnTo>
                      <a:pt x="3338" y="3951"/>
                    </a:lnTo>
                    <a:lnTo>
                      <a:pt x="3368" y="3949"/>
                    </a:lnTo>
                    <a:lnTo>
                      <a:pt x="3398" y="3946"/>
                    </a:lnTo>
                    <a:lnTo>
                      <a:pt x="3428" y="3943"/>
                    </a:lnTo>
                    <a:lnTo>
                      <a:pt x="3459" y="3938"/>
                    </a:lnTo>
                    <a:lnTo>
                      <a:pt x="3489" y="3934"/>
                    </a:lnTo>
                    <a:lnTo>
                      <a:pt x="3518" y="3928"/>
                    </a:lnTo>
                    <a:lnTo>
                      <a:pt x="3547" y="3922"/>
                    </a:lnTo>
                    <a:lnTo>
                      <a:pt x="3576" y="3914"/>
                    </a:lnTo>
                    <a:lnTo>
                      <a:pt x="3605" y="3907"/>
                    </a:lnTo>
                    <a:lnTo>
                      <a:pt x="3633" y="3899"/>
                    </a:lnTo>
                    <a:lnTo>
                      <a:pt x="3661" y="3889"/>
                    </a:lnTo>
                    <a:lnTo>
                      <a:pt x="3688" y="3879"/>
                    </a:lnTo>
                    <a:lnTo>
                      <a:pt x="3716" y="3869"/>
                    </a:lnTo>
                    <a:lnTo>
                      <a:pt x="3743" y="3858"/>
                    </a:lnTo>
                    <a:lnTo>
                      <a:pt x="3770" y="3847"/>
                    </a:lnTo>
                    <a:lnTo>
                      <a:pt x="3796" y="3834"/>
                    </a:lnTo>
                    <a:lnTo>
                      <a:pt x="3822" y="3821"/>
                    </a:lnTo>
                    <a:lnTo>
                      <a:pt x="3848" y="3807"/>
                    </a:lnTo>
                    <a:lnTo>
                      <a:pt x="3873" y="3793"/>
                    </a:lnTo>
                    <a:lnTo>
                      <a:pt x="3899" y="3778"/>
                    </a:lnTo>
                    <a:lnTo>
                      <a:pt x="3923" y="3763"/>
                    </a:lnTo>
                    <a:lnTo>
                      <a:pt x="3947" y="3747"/>
                    </a:lnTo>
                    <a:lnTo>
                      <a:pt x="3994" y="3714"/>
                    </a:lnTo>
                    <a:lnTo>
                      <a:pt x="4039" y="3678"/>
                    </a:lnTo>
                    <a:lnTo>
                      <a:pt x="4083" y="3640"/>
                    </a:lnTo>
                    <a:lnTo>
                      <a:pt x="4125" y="3600"/>
                    </a:lnTo>
                    <a:lnTo>
                      <a:pt x="4164" y="3559"/>
                    </a:lnTo>
                    <a:lnTo>
                      <a:pt x="4202" y="3516"/>
                    </a:lnTo>
                    <a:lnTo>
                      <a:pt x="4238" y="3470"/>
                    </a:lnTo>
                    <a:lnTo>
                      <a:pt x="4271" y="3423"/>
                    </a:lnTo>
                    <a:lnTo>
                      <a:pt x="4286" y="3398"/>
                    </a:lnTo>
                    <a:lnTo>
                      <a:pt x="4303" y="3374"/>
                    </a:lnTo>
                    <a:lnTo>
                      <a:pt x="4317" y="3350"/>
                    </a:lnTo>
                    <a:lnTo>
                      <a:pt x="4332" y="3324"/>
                    </a:lnTo>
                    <a:lnTo>
                      <a:pt x="4344" y="3298"/>
                    </a:lnTo>
                    <a:lnTo>
                      <a:pt x="4357" y="3272"/>
                    </a:lnTo>
                    <a:lnTo>
                      <a:pt x="4370" y="3246"/>
                    </a:lnTo>
                    <a:lnTo>
                      <a:pt x="4382" y="3220"/>
                    </a:lnTo>
                    <a:lnTo>
                      <a:pt x="4393" y="3192"/>
                    </a:lnTo>
                    <a:lnTo>
                      <a:pt x="4404" y="3165"/>
                    </a:lnTo>
                    <a:lnTo>
                      <a:pt x="4413" y="3137"/>
                    </a:lnTo>
                    <a:lnTo>
                      <a:pt x="4422" y="3109"/>
                    </a:lnTo>
                    <a:lnTo>
                      <a:pt x="4430" y="3080"/>
                    </a:lnTo>
                    <a:lnTo>
                      <a:pt x="4438" y="3052"/>
                    </a:lnTo>
                    <a:lnTo>
                      <a:pt x="4445" y="3023"/>
                    </a:lnTo>
                    <a:lnTo>
                      <a:pt x="4451" y="2994"/>
                    </a:lnTo>
                    <a:lnTo>
                      <a:pt x="4457" y="2964"/>
                    </a:lnTo>
                    <a:lnTo>
                      <a:pt x="4462" y="2935"/>
                    </a:lnTo>
                    <a:lnTo>
                      <a:pt x="4466" y="2905"/>
                    </a:lnTo>
                    <a:lnTo>
                      <a:pt x="4470" y="2875"/>
                    </a:lnTo>
                    <a:lnTo>
                      <a:pt x="4472" y="2845"/>
                    </a:lnTo>
                    <a:lnTo>
                      <a:pt x="4474" y="2813"/>
                    </a:lnTo>
                    <a:lnTo>
                      <a:pt x="4476" y="2783"/>
                    </a:lnTo>
                    <a:lnTo>
                      <a:pt x="4476" y="2752"/>
                    </a:lnTo>
                    <a:lnTo>
                      <a:pt x="4476" y="2721"/>
                    </a:lnTo>
                    <a:lnTo>
                      <a:pt x="4474" y="2690"/>
                    </a:lnTo>
                    <a:lnTo>
                      <a:pt x="4472" y="2660"/>
                    </a:lnTo>
                    <a:lnTo>
                      <a:pt x="4470" y="2630"/>
                    </a:lnTo>
                    <a:lnTo>
                      <a:pt x="4466" y="2600"/>
                    </a:lnTo>
                    <a:lnTo>
                      <a:pt x="4462" y="2569"/>
                    </a:lnTo>
                    <a:lnTo>
                      <a:pt x="4457" y="2539"/>
                    </a:lnTo>
                    <a:lnTo>
                      <a:pt x="4451" y="2510"/>
                    </a:lnTo>
                    <a:lnTo>
                      <a:pt x="4445" y="2481"/>
                    </a:lnTo>
                    <a:lnTo>
                      <a:pt x="4438" y="2452"/>
                    </a:lnTo>
                    <a:lnTo>
                      <a:pt x="4430" y="2423"/>
                    </a:lnTo>
                    <a:lnTo>
                      <a:pt x="4422" y="2395"/>
                    </a:lnTo>
                    <a:lnTo>
                      <a:pt x="4413" y="2367"/>
                    </a:lnTo>
                    <a:lnTo>
                      <a:pt x="4404" y="2339"/>
                    </a:lnTo>
                    <a:lnTo>
                      <a:pt x="4393" y="2312"/>
                    </a:lnTo>
                    <a:lnTo>
                      <a:pt x="4382" y="2285"/>
                    </a:lnTo>
                    <a:lnTo>
                      <a:pt x="4370" y="2258"/>
                    </a:lnTo>
                    <a:lnTo>
                      <a:pt x="4357" y="2231"/>
                    </a:lnTo>
                    <a:lnTo>
                      <a:pt x="4344" y="2206"/>
                    </a:lnTo>
                    <a:lnTo>
                      <a:pt x="4332" y="2180"/>
                    </a:lnTo>
                    <a:lnTo>
                      <a:pt x="4317" y="2155"/>
                    </a:lnTo>
                    <a:lnTo>
                      <a:pt x="4303" y="2129"/>
                    </a:lnTo>
                    <a:lnTo>
                      <a:pt x="4286" y="2105"/>
                    </a:lnTo>
                    <a:lnTo>
                      <a:pt x="4271" y="2081"/>
                    </a:lnTo>
                    <a:lnTo>
                      <a:pt x="4238" y="2034"/>
                    </a:lnTo>
                    <a:lnTo>
                      <a:pt x="4202" y="1989"/>
                    </a:lnTo>
                    <a:lnTo>
                      <a:pt x="4164" y="1945"/>
                    </a:lnTo>
                    <a:lnTo>
                      <a:pt x="4125" y="1903"/>
                    </a:lnTo>
                    <a:close/>
                    <a:moveTo>
                      <a:pt x="2363" y="0"/>
                    </a:moveTo>
                    <a:lnTo>
                      <a:pt x="1975" y="737"/>
                    </a:lnTo>
                    <a:lnTo>
                      <a:pt x="663" y="737"/>
                    </a:lnTo>
                    <a:lnTo>
                      <a:pt x="629" y="737"/>
                    </a:lnTo>
                    <a:lnTo>
                      <a:pt x="596" y="739"/>
                    </a:lnTo>
                    <a:lnTo>
                      <a:pt x="562" y="744"/>
                    </a:lnTo>
                    <a:lnTo>
                      <a:pt x="530" y="750"/>
                    </a:lnTo>
                    <a:lnTo>
                      <a:pt x="498" y="758"/>
                    </a:lnTo>
                    <a:lnTo>
                      <a:pt x="467" y="766"/>
                    </a:lnTo>
                    <a:lnTo>
                      <a:pt x="435" y="777"/>
                    </a:lnTo>
                    <a:lnTo>
                      <a:pt x="405" y="789"/>
                    </a:lnTo>
                    <a:lnTo>
                      <a:pt x="376" y="802"/>
                    </a:lnTo>
                    <a:lnTo>
                      <a:pt x="347" y="817"/>
                    </a:lnTo>
                    <a:lnTo>
                      <a:pt x="321" y="832"/>
                    </a:lnTo>
                    <a:lnTo>
                      <a:pt x="293" y="850"/>
                    </a:lnTo>
                    <a:lnTo>
                      <a:pt x="267" y="868"/>
                    </a:lnTo>
                    <a:lnTo>
                      <a:pt x="242" y="888"/>
                    </a:lnTo>
                    <a:lnTo>
                      <a:pt x="218" y="909"/>
                    </a:lnTo>
                    <a:lnTo>
                      <a:pt x="195" y="931"/>
                    </a:lnTo>
                    <a:lnTo>
                      <a:pt x="173" y="954"/>
                    </a:lnTo>
                    <a:lnTo>
                      <a:pt x="152" y="979"/>
                    </a:lnTo>
                    <a:lnTo>
                      <a:pt x="132" y="1003"/>
                    </a:lnTo>
                    <a:lnTo>
                      <a:pt x="114" y="1030"/>
                    </a:lnTo>
                    <a:lnTo>
                      <a:pt x="97" y="1056"/>
                    </a:lnTo>
                    <a:lnTo>
                      <a:pt x="80" y="1084"/>
                    </a:lnTo>
                    <a:lnTo>
                      <a:pt x="66" y="1112"/>
                    </a:lnTo>
                    <a:lnTo>
                      <a:pt x="52" y="1142"/>
                    </a:lnTo>
                    <a:lnTo>
                      <a:pt x="41" y="1171"/>
                    </a:lnTo>
                    <a:lnTo>
                      <a:pt x="30" y="1203"/>
                    </a:lnTo>
                    <a:lnTo>
                      <a:pt x="21" y="1234"/>
                    </a:lnTo>
                    <a:lnTo>
                      <a:pt x="14" y="1265"/>
                    </a:lnTo>
                    <a:lnTo>
                      <a:pt x="8" y="1299"/>
                    </a:lnTo>
                    <a:lnTo>
                      <a:pt x="4" y="1332"/>
                    </a:lnTo>
                    <a:lnTo>
                      <a:pt x="1" y="1365"/>
                    </a:lnTo>
                    <a:lnTo>
                      <a:pt x="0" y="1399"/>
                    </a:lnTo>
                    <a:lnTo>
                      <a:pt x="0" y="4222"/>
                    </a:lnTo>
                    <a:lnTo>
                      <a:pt x="1" y="4255"/>
                    </a:lnTo>
                    <a:lnTo>
                      <a:pt x="4" y="4289"/>
                    </a:lnTo>
                    <a:lnTo>
                      <a:pt x="8" y="4321"/>
                    </a:lnTo>
                    <a:lnTo>
                      <a:pt x="14" y="4354"/>
                    </a:lnTo>
                    <a:lnTo>
                      <a:pt x="21" y="4386"/>
                    </a:lnTo>
                    <a:lnTo>
                      <a:pt x="30" y="4418"/>
                    </a:lnTo>
                    <a:lnTo>
                      <a:pt x="41" y="4448"/>
                    </a:lnTo>
                    <a:lnTo>
                      <a:pt x="52" y="4478"/>
                    </a:lnTo>
                    <a:lnTo>
                      <a:pt x="66" y="4507"/>
                    </a:lnTo>
                    <a:lnTo>
                      <a:pt x="80" y="4536"/>
                    </a:lnTo>
                    <a:lnTo>
                      <a:pt x="97" y="4564"/>
                    </a:lnTo>
                    <a:lnTo>
                      <a:pt x="114" y="4591"/>
                    </a:lnTo>
                    <a:lnTo>
                      <a:pt x="132" y="4616"/>
                    </a:lnTo>
                    <a:lnTo>
                      <a:pt x="152" y="4642"/>
                    </a:lnTo>
                    <a:lnTo>
                      <a:pt x="173" y="4666"/>
                    </a:lnTo>
                    <a:lnTo>
                      <a:pt x="195" y="4689"/>
                    </a:lnTo>
                    <a:lnTo>
                      <a:pt x="218" y="4712"/>
                    </a:lnTo>
                    <a:lnTo>
                      <a:pt x="242" y="4732"/>
                    </a:lnTo>
                    <a:lnTo>
                      <a:pt x="267" y="4752"/>
                    </a:lnTo>
                    <a:lnTo>
                      <a:pt x="293" y="4770"/>
                    </a:lnTo>
                    <a:lnTo>
                      <a:pt x="321" y="4787"/>
                    </a:lnTo>
                    <a:lnTo>
                      <a:pt x="347" y="4803"/>
                    </a:lnTo>
                    <a:lnTo>
                      <a:pt x="376" y="4818"/>
                    </a:lnTo>
                    <a:lnTo>
                      <a:pt x="405" y="4831"/>
                    </a:lnTo>
                    <a:lnTo>
                      <a:pt x="435" y="4843"/>
                    </a:lnTo>
                    <a:lnTo>
                      <a:pt x="467" y="4853"/>
                    </a:lnTo>
                    <a:lnTo>
                      <a:pt x="498" y="4862"/>
                    </a:lnTo>
                    <a:lnTo>
                      <a:pt x="530" y="4871"/>
                    </a:lnTo>
                    <a:lnTo>
                      <a:pt x="562" y="4876"/>
                    </a:lnTo>
                    <a:lnTo>
                      <a:pt x="596" y="4880"/>
                    </a:lnTo>
                    <a:lnTo>
                      <a:pt x="629" y="4883"/>
                    </a:lnTo>
                    <a:lnTo>
                      <a:pt x="663" y="4883"/>
                    </a:lnTo>
                    <a:lnTo>
                      <a:pt x="4956" y="4883"/>
                    </a:lnTo>
                    <a:lnTo>
                      <a:pt x="4991" y="4883"/>
                    </a:lnTo>
                    <a:lnTo>
                      <a:pt x="5024" y="4880"/>
                    </a:lnTo>
                    <a:lnTo>
                      <a:pt x="5057" y="4876"/>
                    </a:lnTo>
                    <a:lnTo>
                      <a:pt x="5090" y="4871"/>
                    </a:lnTo>
                    <a:lnTo>
                      <a:pt x="5121" y="4862"/>
                    </a:lnTo>
                    <a:lnTo>
                      <a:pt x="5154" y="4853"/>
                    </a:lnTo>
                    <a:lnTo>
                      <a:pt x="5184" y="4843"/>
                    </a:lnTo>
                    <a:lnTo>
                      <a:pt x="5214" y="4831"/>
                    </a:lnTo>
                    <a:lnTo>
                      <a:pt x="5243" y="4818"/>
                    </a:lnTo>
                    <a:lnTo>
                      <a:pt x="5272" y="4803"/>
                    </a:lnTo>
                    <a:lnTo>
                      <a:pt x="5300" y="4787"/>
                    </a:lnTo>
                    <a:lnTo>
                      <a:pt x="5327" y="4770"/>
                    </a:lnTo>
                    <a:lnTo>
                      <a:pt x="5352" y="4752"/>
                    </a:lnTo>
                    <a:lnTo>
                      <a:pt x="5378" y="4732"/>
                    </a:lnTo>
                    <a:lnTo>
                      <a:pt x="5401" y="4712"/>
                    </a:lnTo>
                    <a:lnTo>
                      <a:pt x="5424" y="4689"/>
                    </a:lnTo>
                    <a:lnTo>
                      <a:pt x="5446" y="4666"/>
                    </a:lnTo>
                    <a:lnTo>
                      <a:pt x="5467" y="4642"/>
                    </a:lnTo>
                    <a:lnTo>
                      <a:pt x="5487" y="4616"/>
                    </a:lnTo>
                    <a:lnTo>
                      <a:pt x="5505" y="4591"/>
                    </a:lnTo>
                    <a:lnTo>
                      <a:pt x="5523" y="4564"/>
                    </a:lnTo>
                    <a:lnTo>
                      <a:pt x="5539" y="4536"/>
                    </a:lnTo>
                    <a:lnTo>
                      <a:pt x="5553" y="4507"/>
                    </a:lnTo>
                    <a:lnTo>
                      <a:pt x="5567" y="4478"/>
                    </a:lnTo>
                    <a:lnTo>
                      <a:pt x="5578" y="4448"/>
                    </a:lnTo>
                    <a:lnTo>
                      <a:pt x="5589" y="4418"/>
                    </a:lnTo>
                    <a:lnTo>
                      <a:pt x="5598" y="4386"/>
                    </a:lnTo>
                    <a:lnTo>
                      <a:pt x="5605" y="4354"/>
                    </a:lnTo>
                    <a:lnTo>
                      <a:pt x="5611" y="4321"/>
                    </a:lnTo>
                    <a:lnTo>
                      <a:pt x="5616" y="4289"/>
                    </a:lnTo>
                    <a:lnTo>
                      <a:pt x="5618" y="4255"/>
                    </a:lnTo>
                    <a:lnTo>
                      <a:pt x="5619" y="4222"/>
                    </a:lnTo>
                    <a:lnTo>
                      <a:pt x="5619" y="1399"/>
                    </a:lnTo>
                    <a:lnTo>
                      <a:pt x="5618" y="1365"/>
                    </a:lnTo>
                    <a:lnTo>
                      <a:pt x="5616" y="1332"/>
                    </a:lnTo>
                    <a:lnTo>
                      <a:pt x="5611" y="1299"/>
                    </a:lnTo>
                    <a:lnTo>
                      <a:pt x="5605" y="1265"/>
                    </a:lnTo>
                    <a:lnTo>
                      <a:pt x="5598" y="1234"/>
                    </a:lnTo>
                    <a:lnTo>
                      <a:pt x="5589" y="1203"/>
                    </a:lnTo>
                    <a:lnTo>
                      <a:pt x="5578" y="1171"/>
                    </a:lnTo>
                    <a:lnTo>
                      <a:pt x="5567" y="1142"/>
                    </a:lnTo>
                    <a:lnTo>
                      <a:pt x="5553" y="1112"/>
                    </a:lnTo>
                    <a:lnTo>
                      <a:pt x="5539" y="1084"/>
                    </a:lnTo>
                    <a:lnTo>
                      <a:pt x="5523" y="1056"/>
                    </a:lnTo>
                    <a:lnTo>
                      <a:pt x="5505" y="1030"/>
                    </a:lnTo>
                    <a:lnTo>
                      <a:pt x="5487" y="1003"/>
                    </a:lnTo>
                    <a:lnTo>
                      <a:pt x="5467" y="979"/>
                    </a:lnTo>
                    <a:lnTo>
                      <a:pt x="5446" y="954"/>
                    </a:lnTo>
                    <a:lnTo>
                      <a:pt x="5424" y="931"/>
                    </a:lnTo>
                    <a:lnTo>
                      <a:pt x="5401" y="909"/>
                    </a:lnTo>
                    <a:lnTo>
                      <a:pt x="5378" y="888"/>
                    </a:lnTo>
                    <a:lnTo>
                      <a:pt x="5352" y="868"/>
                    </a:lnTo>
                    <a:lnTo>
                      <a:pt x="5327" y="850"/>
                    </a:lnTo>
                    <a:lnTo>
                      <a:pt x="5300" y="832"/>
                    </a:lnTo>
                    <a:lnTo>
                      <a:pt x="5272" y="817"/>
                    </a:lnTo>
                    <a:lnTo>
                      <a:pt x="5243" y="802"/>
                    </a:lnTo>
                    <a:lnTo>
                      <a:pt x="5214" y="789"/>
                    </a:lnTo>
                    <a:lnTo>
                      <a:pt x="5184" y="777"/>
                    </a:lnTo>
                    <a:lnTo>
                      <a:pt x="5154" y="766"/>
                    </a:lnTo>
                    <a:lnTo>
                      <a:pt x="5121" y="758"/>
                    </a:lnTo>
                    <a:lnTo>
                      <a:pt x="5090" y="750"/>
                    </a:lnTo>
                    <a:lnTo>
                      <a:pt x="5057" y="744"/>
                    </a:lnTo>
                    <a:lnTo>
                      <a:pt x="5024" y="739"/>
                    </a:lnTo>
                    <a:lnTo>
                      <a:pt x="4991" y="737"/>
                    </a:lnTo>
                    <a:lnTo>
                      <a:pt x="4956" y="737"/>
                    </a:lnTo>
                    <a:lnTo>
                      <a:pt x="4746" y="737"/>
                    </a:lnTo>
                    <a:lnTo>
                      <a:pt x="4300" y="0"/>
                    </a:lnTo>
                    <a:lnTo>
                      <a:pt x="236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sz="1012" noProof="1">
                  <a:solidFill>
                    <a:srgbClr val="FFFFFF"/>
                  </a:solidFill>
                  <a:ea typeface="微软雅黑" panose="020B0503020204020204" pitchFamily="34" charset="-122"/>
                </a:endParaRPr>
              </a:p>
            </p:txBody>
          </p:sp>
        </p:grpSp>
        <p:sp>
          <p:nvSpPr>
            <p:cNvPr id="31" name="文本框 5"/>
            <p:cNvSpPr txBox="1">
              <a:spLocks noChangeArrowheads="1"/>
            </p:cNvSpPr>
            <p:nvPr/>
          </p:nvSpPr>
          <p:spPr bwMode="auto">
            <a:xfrm>
              <a:off x="4035424" y="2246313"/>
              <a:ext cx="4165585" cy="86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造字工房悦圆演示版常规体" pitchFamily="50" charset="-122"/>
                </a:defRPr>
              </a:lvl1pPr>
              <a:lvl2pPr marL="742950" indent="-285750">
                <a:defRPr>
                  <a:solidFill>
                    <a:schemeClr val="tx1"/>
                  </a:solidFill>
                  <a:latin typeface="微软雅黑" panose="020B0503020204020204" pitchFamily="34" charset="-122"/>
                  <a:ea typeface="造字工房悦圆演示版常规体" pitchFamily="50" charset="-122"/>
                </a:defRPr>
              </a:lvl2pPr>
              <a:lvl3pPr marL="1143000" indent="-228600">
                <a:defRPr>
                  <a:solidFill>
                    <a:schemeClr val="tx1"/>
                  </a:solidFill>
                  <a:latin typeface="微软雅黑" panose="020B0503020204020204" pitchFamily="34" charset="-122"/>
                  <a:ea typeface="造字工房悦圆演示版常规体" pitchFamily="50" charset="-122"/>
                </a:defRPr>
              </a:lvl3pPr>
              <a:lvl4pPr marL="1600200" indent="-228600">
                <a:defRPr>
                  <a:solidFill>
                    <a:schemeClr val="tx1"/>
                  </a:solidFill>
                  <a:latin typeface="微软雅黑" panose="020B0503020204020204" pitchFamily="34" charset="-122"/>
                  <a:ea typeface="造字工房悦圆演示版常规体" pitchFamily="50" charset="-122"/>
                </a:defRPr>
              </a:lvl4pPr>
              <a:lvl5pPr marL="2057400" indent="-228600">
                <a:defRPr>
                  <a:solidFill>
                    <a:schemeClr val="tx1"/>
                  </a:solidFill>
                  <a:latin typeface="微软雅黑" panose="020B0503020204020204" pitchFamily="34" charset="-122"/>
                  <a:ea typeface="造字工房悦圆演示版常规体" pitchFamily="50"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9pPr>
            </a:lstStyle>
            <a:p>
              <a:pPr eaLnBrk="1" hangingPunct="1"/>
              <a:r>
                <a:rPr lang="en-US" altLang="zh-CN" sz="3599" b="1" dirty="0">
                  <a:solidFill>
                    <a:schemeClr val="bg1"/>
                  </a:solidFill>
                  <a:latin typeface="造字工房尚黑 G0v1 粗体" charset="0"/>
                  <a:ea typeface="微软雅黑" panose="020B0503020204020204" pitchFamily="34" charset="-122"/>
                </a:rPr>
                <a:t>PART FOUR</a:t>
              </a:r>
              <a:endParaRPr lang="zh-CN" altLang="en-US" sz="3599" b="1" dirty="0">
                <a:solidFill>
                  <a:schemeClr val="bg1"/>
                </a:solidFill>
                <a:latin typeface="造字工房尚黑 G0v1 粗体" charset="0"/>
                <a:ea typeface="微软雅黑" panose="020B0503020204020204" pitchFamily="34" charset="-122"/>
              </a:endParaRPr>
            </a:p>
          </p:txBody>
        </p:sp>
      </p:grpSp>
      <p:sp>
        <p:nvSpPr>
          <p:cNvPr id="32" name="矩形 31"/>
          <p:cNvSpPr/>
          <p:nvPr/>
        </p:nvSpPr>
        <p:spPr>
          <a:xfrm>
            <a:off x="8990001" y="1329187"/>
            <a:ext cx="152345" cy="1242563"/>
          </a:xfrm>
          <a:prstGeom prst="rect">
            <a:avLst/>
          </a:prstGeom>
          <a:solidFill>
            <a:srgbClr val="0074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
        <p:nvSpPr>
          <p:cNvPr id="33" name="文本框 7"/>
          <p:cNvSpPr txBox="1">
            <a:spLocks noChangeArrowheads="1"/>
          </p:cNvSpPr>
          <p:nvPr/>
        </p:nvSpPr>
        <p:spPr bwMode="auto">
          <a:xfrm>
            <a:off x="5727680" y="1821251"/>
            <a:ext cx="3186150" cy="50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造字工房悦圆演示版常规体" pitchFamily="50" charset="-122"/>
              </a:defRPr>
            </a:lvl1pPr>
            <a:lvl2pPr marL="742950" indent="-285750">
              <a:defRPr>
                <a:solidFill>
                  <a:schemeClr val="tx1"/>
                </a:solidFill>
                <a:latin typeface="微软雅黑" panose="020B0503020204020204" pitchFamily="34" charset="-122"/>
                <a:ea typeface="造字工房悦圆演示版常规体" pitchFamily="50" charset="-122"/>
              </a:defRPr>
            </a:lvl2pPr>
            <a:lvl3pPr marL="1143000" indent="-228600">
              <a:defRPr>
                <a:solidFill>
                  <a:schemeClr val="tx1"/>
                </a:solidFill>
                <a:latin typeface="微软雅黑" panose="020B0503020204020204" pitchFamily="34" charset="-122"/>
                <a:ea typeface="造字工房悦圆演示版常规体" pitchFamily="50" charset="-122"/>
              </a:defRPr>
            </a:lvl3pPr>
            <a:lvl4pPr marL="1600200" indent="-228600">
              <a:defRPr>
                <a:solidFill>
                  <a:schemeClr val="tx1"/>
                </a:solidFill>
                <a:latin typeface="微软雅黑" panose="020B0503020204020204" pitchFamily="34" charset="-122"/>
                <a:ea typeface="造字工房悦圆演示版常规体" pitchFamily="50" charset="-122"/>
              </a:defRPr>
            </a:lvl4pPr>
            <a:lvl5pPr marL="2057400" indent="-228600">
              <a:defRPr>
                <a:solidFill>
                  <a:schemeClr val="tx1"/>
                </a:solidFill>
                <a:latin typeface="微软雅黑" panose="020B0503020204020204" pitchFamily="34" charset="-122"/>
                <a:ea typeface="造字工房悦圆演示版常规体" pitchFamily="50"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9pPr>
          </a:lstStyle>
          <a:p>
            <a:pPr fontAlgn="auto"/>
            <a:r>
              <a:rPr lang="zh-CN" altLang="en-US" sz="2699" b="1" spc="225" noProof="1">
                <a:solidFill>
                  <a:srgbClr val="007470"/>
                </a:solidFill>
                <a:ea typeface="微软雅黑" panose="020B0503020204020204" pitchFamily="34" charset="-122"/>
              </a:rPr>
              <a:t>这里输入你的标题</a:t>
            </a:r>
          </a:p>
        </p:txBody>
      </p:sp>
      <p:sp>
        <p:nvSpPr>
          <p:cNvPr id="38" name="矩形 37"/>
          <p:cNvSpPr/>
          <p:nvPr/>
        </p:nvSpPr>
        <p:spPr>
          <a:xfrm>
            <a:off x="2433222" y="3907148"/>
            <a:ext cx="3214715" cy="34516"/>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Tree>
    <p:extLst>
      <p:ext uri="{BB962C8B-B14F-4D97-AF65-F5344CB8AC3E}">
        <p14:creationId xmlns:p14="http://schemas.microsoft.com/office/powerpoint/2010/main" val="1316238295"/>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barn(inVertical)">
                                      <p:cBhvr>
                                        <p:cTn id="14" dur="500"/>
                                        <p:tgtEl>
                                          <p:spTgt spid="3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3" grpId="0"/>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17" name="TextBox 16"/>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
        <p:nvSpPr>
          <p:cNvPr id="18" name="矩形 17">
            <a:extLst>
              <a:ext uri="{FF2B5EF4-FFF2-40B4-BE49-F238E27FC236}">
                <a16:creationId xmlns:a16="http://schemas.microsoft.com/office/drawing/2014/main" id="{258C2C1C-AD86-4A45-99CF-C7395CEEA5B4}"/>
              </a:ext>
            </a:extLst>
          </p:cNvPr>
          <p:cNvSpPr/>
          <p:nvPr/>
        </p:nvSpPr>
        <p:spPr>
          <a:xfrm>
            <a:off x="745288" y="1172257"/>
            <a:ext cx="1717317" cy="187752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
          </a:p>
        </p:txBody>
      </p:sp>
      <p:sp>
        <p:nvSpPr>
          <p:cNvPr id="19" name="矩形 18">
            <a:extLst>
              <a:ext uri="{FF2B5EF4-FFF2-40B4-BE49-F238E27FC236}">
                <a16:creationId xmlns:a16="http://schemas.microsoft.com/office/drawing/2014/main" id="{3EFF7252-06C5-4792-82D3-F60BA461B32F}"/>
              </a:ext>
            </a:extLst>
          </p:cNvPr>
          <p:cNvSpPr/>
          <p:nvPr/>
        </p:nvSpPr>
        <p:spPr>
          <a:xfrm>
            <a:off x="2728198" y="1172257"/>
            <a:ext cx="1717317" cy="18775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
          </a:p>
        </p:txBody>
      </p:sp>
      <p:sp>
        <p:nvSpPr>
          <p:cNvPr id="20" name="矩形 19">
            <a:extLst>
              <a:ext uri="{FF2B5EF4-FFF2-40B4-BE49-F238E27FC236}">
                <a16:creationId xmlns:a16="http://schemas.microsoft.com/office/drawing/2014/main" id="{CCD9C65A-7ECC-435B-8E0C-4261DA875100}"/>
              </a:ext>
            </a:extLst>
          </p:cNvPr>
          <p:cNvSpPr/>
          <p:nvPr/>
        </p:nvSpPr>
        <p:spPr>
          <a:xfrm>
            <a:off x="4711867" y="1172257"/>
            <a:ext cx="1717317" cy="1877527"/>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
          </a:p>
        </p:txBody>
      </p:sp>
      <p:sp>
        <p:nvSpPr>
          <p:cNvPr id="21" name="矩形 20">
            <a:extLst>
              <a:ext uri="{FF2B5EF4-FFF2-40B4-BE49-F238E27FC236}">
                <a16:creationId xmlns:a16="http://schemas.microsoft.com/office/drawing/2014/main" id="{D83C22FD-9B61-4FB9-A060-9147507CC83A}"/>
              </a:ext>
            </a:extLst>
          </p:cNvPr>
          <p:cNvSpPr/>
          <p:nvPr/>
        </p:nvSpPr>
        <p:spPr>
          <a:xfrm>
            <a:off x="6694777" y="1172257"/>
            <a:ext cx="1717317" cy="1877527"/>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
          </a:p>
        </p:txBody>
      </p:sp>
      <p:sp>
        <p:nvSpPr>
          <p:cNvPr id="22" name="矩形 21">
            <a:extLst>
              <a:ext uri="{FF2B5EF4-FFF2-40B4-BE49-F238E27FC236}">
                <a16:creationId xmlns:a16="http://schemas.microsoft.com/office/drawing/2014/main" id="{42DCE9A1-53CA-468F-9AC6-9A5E1888841D}"/>
              </a:ext>
            </a:extLst>
          </p:cNvPr>
          <p:cNvSpPr/>
          <p:nvPr/>
        </p:nvSpPr>
        <p:spPr bwMode="auto">
          <a:xfrm>
            <a:off x="1067172" y="2502126"/>
            <a:ext cx="1026263" cy="1095315"/>
          </a:xfrm>
          <a:prstGeom prst="rect">
            <a:avLst/>
          </a:prstGeom>
          <a:solidFill>
            <a:schemeClr val="accent1">
              <a:alpha val="85000"/>
            </a:schemeClr>
          </a:solidFill>
          <a:ln>
            <a:noFill/>
          </a:ln>
          <a:effectLst/>
        </p:spPr>
        <p:txBody>
          <a:bodyPr anchor="ctr"/>
          <a:lstStyle/>
          <a:p>
            <a:pPr algn="ctr">
              <a:lnSpc>
                <a:spcPct val="130000"/>
              </a:lnSpc>
              <a:defRPr/>
            </a:pPr>
            <a:endParaRPr lang="zh-CN" altLang="en-US" sz="1050"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23" name="矩形 22">
            <a:extLst>
              <a:ext uri="{FF2B5EF4-FFF2-40B4-BE49-F238E27FC236}">
                <a16:creationId xmlns:a16="http://schemas.microsoft.com/office/drawing/2014/main" id="{F78198CE-7567-464F-AF30-7EE3C5869A72}"/>
              </a:ext>
            </a:extLst>
          </p:cNvPr>
          <p:cNvSpPr/>
          <p:nvPr/>
        </p:nvSpPr>
        <p:spPr bwMode="auto">
          <a:xfrm>
            <a:off x="3074485" y="2490094"/>
            <a:ext cx="1026263" cy="1095315"/>
          </a:xfrm>
          <a:prstGeom prst="rect">
            <a:avLst/>
          </a:prstGeom>
          <a:solidFill>
            <a:schemeClr val="accent2">
              <a:alpha val="85000"/>
            </a:schemeClr>
          </a:solidFill>
          <a:ln>
            <a:noFill/>
          </a:ln>
          <a:effectLst/>
        </p:spPr>
        <p:txBody>
          <a:bodyPr anchor="ctr"/>
          <a:lstStyle/>
          <a:p>
            <a:pPr algn="ctr">
              <a:lnSpc>
                <a:spcPct val="130000"/>
              </a:lnSpc>
              <a:defRPr/>
            </a:pPr>
            <a:endParaRPr lang="zh-CN" altLang="en-US" sz="1050"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24" name="矩形 23">
            <a:extLst>
              <a:ext uri="{FF2B5EF4-FFF2-40B4-BE49-F238E27FC236}">
                <a16:creationId xmlns:a16="http://schemas.microsoft.com/office/drawing/2014/main" id="{45ADCE44-264D-4E47-995B-544F72182533}"/>
              </a:ext>
            </a:extLst>
          </p:cNvPr>
          <p:cNvSpPr/>
          <p:nvPr/>
        </p:nvSpPr>
        <p:spPr bwMode="auto">
          <a:xfrm>
            <a:off x="7041824" y="2412708"/>
            <a:ext cx="1026263" cy="1095315"/>
          </a:xfrm>
          <a:prstGeom prst="rect">
            <a:avLst/>
          </a:prstGeom>
          <a:solidFill>
            <a:schemeClr val="accent4">
              <a:alpha val="85000"/>
            </a:schemeClr>
          </a:solidFill>
          <a:ln>
            <a:noFill/>
          </a:ln>
          <a:effectLst/>
        </p:spPr>
        <p:txBody>
          <a:bodyPr anchor="ctr"/>
          <a:lstStyle/>
          <a:p>
            <a:pPr algn="ctr">
              <a:lnSpc>
                <a:spcPct val="130000"/>
              </a:lnSpc>
              <a:defRPr/>
            </a:pPr>
            <a:endParaRPr lang="zh-CN" altLang="en-US" sz="1050"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25" name="矩形 24">
            <a:extLst>
              <a:ext uri="{FF2B5EF4-FFF2-40B4-BE49-F238E27FC236}">
                <a16:creationId xmlns:a16="http://schemas.microsoft.com/office/drawing/2014/main" id="{D6794468-CE7C-4B58-8234-7F904059E39E}"/>
              </a:ext>
            </a:extLst>
          </p:cNvPr>
          <p:cNvSpPr/>
          <p:nvPr/>
        </p:nvSpPr>
        <p:spPr bwMode="auto">
          <a:xfrm>
            <a:off x="5063638" y="2412708"/>
            <a:ext cx="1026263" cy="1095315"/>
          </a:xfrm>
          <a:prstGeom prst="rect">
            <a:avLst/>
          </a:prstGeom>
          <a:solidFill>
            <a:schemeClr val="accent3">
              <a:alpha val="85000"/>
            </a:schemeClr>
          </a:solidFill>
          <a:ln>
            <a:noFill/>
          </a:ln>
          <a:effectLst/>
        </p:spPr>
        <p:txBody>
          <a:bodyPr anchor="ctr"/>
          <a:lstStyle/>
          <a:p>
            <a:pPr algn="ctr">
              <a:lnSpc>
                <a:spcPct val="130000"/>
              </a:lnSpc>
              <a:defRPr/>
            </a:pPr>
            <a:endParaRPr lang="zh-CN" altLang="en-US" sz="1050" dirty="0">
              <a:solidFill>
                <a:srgbClr val="F8F8F8"/>
              </a:solidFill>
              <a:latin typeface="冬青黑体简体中文 W3" panose="020B0300000000000000" pitchFamily="34" charset="-122"/>
              <a:ea typeface="冬青黑体简体中文 W3" panose="020B0300000000000000" pitchFamily="34" charset="-122"/>
            </a:endParaRPr>
          </a:p>
        </p:txBody>
      </p:sp>
      <p:sp>
        <p:nvSpPr>
          <p:cNvPr id="26" name="文本框 25">
            <a:extLst>
              <a:ext uri="{FF2B5EF4-FFF2-40B4-BE49-F238E27FC236}">
                <a16:creationId xmlns:a16="http://schemas.microsoft.com/office/drawing/2014/main" id="{2877922B-477B-4F9D-93F7-FA03CAC175A0}"/>
              </a:ext>
            </a:extLst>
          </p:cNvPr>
          <p:cNvSpPr txBox="1">
            <a:spLocks noChangeArrowheads="1"/>
          </p:cNvSpPr>
          <p:nvPr/>
        </p:nvSpPr>
        <p:spPr bwMode="auto">
          <a:xfrm>
            <a:off x="1243743" y="2910360"/>
            <a:ext cx="720407" cy="25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buNone/>
            </a:pPr>
            <a:r>
              <a:rPr lang="zh-CN" altLang="en-US" sz="996" dirty="0">
                <a:solidFill>
                  <a:schemeClr val="bg1"/>
                </a:solidFill>
                <a:latin typeface="Arial" panose="020B0604020202020204" pitchFamily="34" charset="0"/>
                <a:cs typeface="Arial" panose="020B0604020202020204" pitchFamily="34" charset="0"/>
                <a:sym typeface="Arial" panose="020B0604020202020204" pitchFamily="34" charset="0"/>
              </a:rPr>
              <a:t>文字内容</a:t>
            </a:r>
            <a:endParaRPr lang="en-US" altLang="zh-CN" sz="996"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27" name="Content Placeholder 2">
            <a:extLst>
              <a:ext uri="{FF2B5EF4-FFF2-40B4-BE49-F238E27FC236}">
                <a16:creationId xmlns:a16="http://schemas.microsoft.com/office/drawing/2014/main" id="{88C4BA3C-5C79-4820-8C6E-CE452DA26A2D}"/>
              </a:ext>
            </a:extLst>
          </p:cNvPr>
          <p:cNvSpPr txBox="1">
            <a:spLocks/>
          </p:cNvSpPr>
          <p:nvPr/>
        </p:nvSpPr>
        <p:spPr>
          <a:xfrm>
            <a:off x="651151" y="4072615"/>
            <a:ext cx="1550463" cy="254396"/>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996"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sz="996"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8" name="Content Placeholder 2">
            <a:extLst>
              <a:ext uri="{FF2B5EF4-FFF2-40B4-BE49-F238E27FC236}">
                <a16:creationId xmlns:a16="http://schemas.microsoft.com/office/drawing/2014/main" id="{DB8D7DAE-30D2-4FD0-9852-F1F0EA009718}"/>
              </a:ext>
            </a:extLst>
          </p:cNvPr>
          <p:cNvSpPr txBox="1">
            <a:spLocks/>
          </p:cNvSpPr>
          <p:nvPr/>
        </p:nvSpPr>
        <p:spPr>
          <a:xfrm>
            <a:off x="651151" y="4259013"/>
            <a:ext cx="1811455" cy="632893"/>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569"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9" name="Content Placeholder 2">
            <a:extLst>
              <a:ext uri="{FF2B5EF4-FFF2-40B4-BE49-F238E27FC236}">
                <a16:creationId xmlns:a16="http://schemas.microsoft.com/office/drawing/2014/main" id="{0FA85A52-E465-4243-B5FA-4D46B327BD5F}"/>
              </a:ext>
            </a:extLst>
          </p:cNvPr>
          <p:cNvSpPr txBox="1">
            <a:spLocks/>
          </p:cNvSpPr>
          <p:nvPr/>
        </p:nvSpPr>
        <p:spPr>
          <a:xfrm>
            <a:off x="2724193" y="4072615"/>
            <a:ext cx="1550463" cy="254396"/>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996"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sz="996"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Content Placeholder 2">
            <a:extLst>
              <a:ext uri="{FF2B5EF4-FFF2-40B4-BE49-F238E27FC236}">
                <a16:creationId xmlns:a16="http://schemas.microsoft.com/office/drawing/2014/main" id="{24EC1EDB-1EDD-4A6F-B6B7-9A833A476D46}"/>
              </a:ext>
            </a:extLst>
          </p:cNvPr>
          <p:cNvSpPr txBox="1">
            <a:spLocks/>
          </p:cNvSpPr>
          <p:nvPr/>
        </p:nvSpPr>
        <p:spPr>
          <a:xfrm>
            <a:off x="2724193" y="4259013"/>
            <a:ext cx="1811455" cy="632893"/>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569"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1" name="Content Placeholder 2">
            <a:extLst>
              <a:ext uri="{FF2B5EF4-FFF2-40B4-BE49-F238E27FC236}">
                <a16:creationId xmlns:a16="http://schemas.microsoft.com/office/drawing/2014/main" id="{D229BD3C-C79D-4699-A379-AE355296FC20}"/>
              </a:ext>
            </a:extLst>
          </p:cNvPr>
          <p:cNvSpPr txBox="1">
            <a:spLocks/>
          </p:cNvSpPr>
          <p:nvPr/>
        </p:nvSpPr>
        <p:spPr>
          <a:xfrm>
            <a:off x="4707103" y="4072615"/>
            <a:ext cx="1550463" cy="254396"/>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996"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sz="996"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2" name="Content Placeholder 2">
            <a:extLst>
              <a:ext uri="{FF2B5EF4-FFF2-40B4-BE49-F238E27FC236}">
                <a16:creationId xmlns:a16="http://schemas.microsoft.com/office/drawing/2014/main" id="{1EA37D4A-0382-4693-AE6E-796410EC8DE1}"/>
              </a:ext>
            </a:extLst>
          </p:cNvPr>
          <p:cNvSpPr txBox="1">
            <a:spLocks/>
          </p:cNvSpPr>
          <p:nvPr/>
        </p:nvSpPr>
        <p:spPr>
          <a:xfrm>
            <a:off x="4707103" y="4259013"/>
            <a:ext cx="1811455" cy="632893"/>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569"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3" name="Content Placeholder 2">
            <a:extLst>
              <a:ext uri="{FF2B5EF4-FFF2-40B4-BE49-F238E27FC236}">
                <a16:creationId xmlns:a16="http://schemas.microsoft.com/office/drawing/2014/main" id="{714A24A8-0375-4975-838D-BF3D24FFA881}"/>
              </a:ext>
            </a:extLst>
          </p:cNvPr>
          <p:cNvSpPr txBox="1">
            <a:spLocks/>
          </p:cNvSpPr>
          <p:nvPr/>
        </p:nvSpPr>
        <p:spPr>
          <a:xfrm>
            <a:off x="6715765" y="4072615"/>
            <a:ext cx="1550463" cy="254396"/>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spcBef>
                <a:spcPts val="0"/>
              </a:spcBef>
              <a:spcAft>
                <a:spcPts val="0"/>
              </a:spcAft>
            </a:pPr>
            <a:r>
              <a:rPr lang="zh-CN" altLang="en-US" sz="996"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a:t>
            </a:r>
            <a:endParaRPr lang="en-US" sz="996"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4" name="Content Placeholder 2">
            <a:extLst>
              <a:ext uri="{FF2B5EF4-FFF2-40B4-BE49-F238E27FC236}">
                <a16:creationId xmlns:a16="http://schemas.microsoft.com/office/drawing/2014/main" id="{B0953252-2CBE-4F3A-95B6-D07807924B9B}"/>
              </a:ext>
            </a:extLst>
          </p:cNvPr>
          <p:cNvSpPr txBox="1">
            <a:spLocks/>
          </p:cNvSpPr>
          <p:nvPr/>
        </p:nvSpPr>
        <p:spPr>
          <a:xfrm>
            <a:off x="6715765" y="4259013"/>
            <a:ext cx="1811455" cy="632893"/>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zh-CN" altLang="en-US" sz="569"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5" name="文本框 34">
            <a:extLst>
              <a:ext uri="{FF2B5EF4-FFF2-40B4-BE49-F238E27FC236}">
                <a16:creationId xmlns:a16="http://schemas.microsoft.com/office/drawing/2014/main" id="{E48F5DDD-CDA6-48A5-8FE2-D82205014A46}"/>
              </a:ext>
            </a:extLst>
          </p:cNvPr>
          <p:cNvSpPr txBox="1">
            <a:spLocks noChangeArrowheads="1"/>
          </p:cNvSpPr>
          <p:nvPr/>
        </p:nvSpPr>
        <p:spPr bwMode="auto">
          <a:xfrm>
            <a:off x="3220735" y="2910360"/>
            <a:ext cx="720407" cy="25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buNone/>
            </a:pPr>
            <a:r>
              <a:rPr lang="zh-CN" altLang="en-US" sz="996" dirty="0">
                <a:solidFill>
                  <a:schemeClr val="bg1"/>
                </a:solidFill>
                <a:latin typeface="Arial" panose="020B0604020202020204" pitchFamily="34" charset="0"/>
                <a:cs typeface="Arial" panose="020B0604020202020204" pitchFamily="34" charset="0"/>
                <a:sym typeface="Arial" panose="020B0604020202020204" pitchFamily="34" charset="0"/>
              </a:rPr>
              <a:t>文字内容</a:t>
            </a:r>
            <a:endParaRPr lang="en-US" altLang="zh-CN" sz="996"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36" name="文本框 35">
            <a:extLst>
              <a:ext uri="{FF2B5EF4-FFF2-40B4-BE49-F238E27FC236}">
                <a16:creationId xmlns:a16="http://schemas.microsoft.com/office/drawing/2014/main" id="{E52012BE-10E5-4F9F-9F91-9AFA1B6D27AF}"/>
              </a:ext>
            </a:extLst>
          </p:cNvPr>
          <p:cNvSpPr txBox="1">
            <a:spLocks noChangeArrowheads="1"/>
          </p:cNvSpPr>
          <p:nvPr/>
        </p:nvSpPr>
        <p:spPr bwMode="auto">
          <a:xfrm>
            <a:off x="5217431" y="2910360"/>
            <a:ext cx="720407" cy="25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buNone/>
            </a:pPr>
            <a:r>
              <a:rPr lang="zh-CN" altLang="en-US" sz="996" dirty="0">
                <a:solidFill>
                  <a:schemeClr val="bg1"/>
                </a:solidFill>
                <a:latin typeface="Arial" panose="020B0604020202020204" pitchFamily="34" charset="0"/>
                <a:cs typeface="Arial" panose="020B0604020202020204" pitchFamily="34" charset="0"/>
                <a:sym typeface="Arial" panose="020B0604020202020204" pitchFamily="34" charset="0"/>
              </a:rPr>
              <a:t>文字内容</a:t>
            </a:r>
            <a:endParaRPr lang="en-US" altLang="zh-CN" sz="996"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37" name="文本框 36">
            <a:extLst>
              <a:ext uri="{FF2B5EF4-FFF2-40B4-BE49-F238E27FC236}">
                <a16:creationId xmlns:a16="http://schemas.microsoft.com/office/drawing/2014/main" id="{E1B86FC1-C5E8-4F93-9AC6-64687B55CA6B}"/>
              </a:ext>
            </a:extLst>
          </p:cNvPr>
          <p:cNvSpPr txBox="1">
            <a:spLocks noChangeArrowheads="1"/>
          </p:cNvSpPr>
          <p:nvPr/>
        </p:nvSpPr>
        <p:spPr bwMode="auto">
          <a:xfrm>
            <a:off x="7181287" y="2910360"/>
            <a:ext cx="720407" cy="25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ts val="0"/>
              </a:spcBef>
              <a:buNone/>
            </a:pPr>
            <a:r>
              <a:rPr lang="zh-CN" altLang="en-US" sz="996" dirty="0">
                <a:solidFill>
                  <a:schemeClr val="bg1"/>
                </a:solidFill>
                <a:latin typeface="Arial" panose="020B0604020202020204" pitchFamily="34" charset="0"/>
                <a:cs typeface="Arial" panose="020B0604020202020204" pitchFamily="34" charset="0"/>
                <a:sym typeface="Arial" panose="020B0604020202020204" pitchFamily="34" charset="0"/>
              </a:rPr>
              <a:t>文字内容</a:t>
            </a:r>
            <a:endParaRPr lang="en-US" altLang="zh-CN" sz="996" b="1"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956324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250"/>
                                  </p:stCondLst>
                                  <p:childTnLst>
                                    <p:set>
                                      <p:cBhvr>
                                        <p:cTn id="13" dur="1" fill="hold">
                                          <p:stCondLst>
                                            <p:cond delay="0"/>
                                          </p:stCondLst>
                                        </p:cTn>
                                        <p:tgtEl>
                                          <p:spTgt spid="19"/>
                                        </p:tgtEl>
                                        <p:attrNameLst>
                                          <p:attrName>style.visibility</p:attrName>
                                        </p:attrNameLst>
                                      </p:cBhvr>
                                      <p:to>
                                        <p:strVal val="visible"/>
                                      </p:to>
                                    </p:set>
                                    <p:anim calcmode="lin" valueType="num">
                                      <p:cBhvr>
                                        <p:cTn id="14" dur="1000" fill="hold"/>
                                        <p:tgtEl>
                                          <p:spTgt spid="19"/>
                                        </p:tgtEl>
                                        <p:attrNameLst>
                                          <p:attrName>ppt_w</p:attrName>
                                        </p:attrNameLst>
                                      </p:cBhvr>
                                      <p:tavLst>
                                        <p:tav tm="0">
                                          <p:val>
                                            <p:fltVal val="0"/>
                                          </p:val>
                                        </p:tav>
                                        <p:tav tm="100000">
                                          <p:val>
                                            <p:strVal val="#ppt_w"/>
                                          </p:val>
                                        </p:tav>
                                      </p:tavLst>
                                    </p:anim>
                                    <p:anim calcmode="lin" valueType="num">
                                      <p:cBhvr>
                                        <p:cTn id="15" dur="1000" fill="hold"/>
                                        <p:tgtEl>
                                          <p:spTgt spid="19"/>
                                        </p:tgtEl>
                                        <p:attrNameLst>
                                          <p:attrName>ppt_h</p:attrName>
                                        </p:attrNameLst>
                                      </p:cBhvr>
                                      <p:tavLst>
                                        <p:tav tm="0">
                                          <p:val>
                                            <p:fltVal val="0"/>
                                          </p:val>
                                        </p:tav>
                                        <p:tav tm="100000">
                                          <p:val>
                                            <p:strVal val="#ppt_h"/>
                                          </p:val>
                                        </p:tav>
                                      </p:tavLst>
                                    </p:anim>
                                    <p:anim calcmode="lin" valueType="num">
                                      <p:cBhvr>
                                        <p:cTn id="16"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250"/>
                            </p:stCondLst>
                            <p:childTnLst>
                              <p:par>
                                <p:cTn id="19" presetID="15" presetClass="entr" presetSubtype="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 calcmode="lin" valueType="num">
                                      <p:cBhvr>
                                        <p:cTn id="21" dur="1000" fill="hold"/>
                                        <p:tgtEl>
                                          <p:spTgt spid="20"/>
                                        </p:tgtEl>
                                        <p:attrNameLst>
                                          <p:attrName>ppt_w</p:attrName>
                                        </p:attrNameLst>
                                      </p:cBhvr>
                                      <p:tavLst>
                                        <p:tav tm="0">
                                          <p:val>
                                            <p:fltVal val="0"/>
                                          </p:val>
                                        </p:tav>
                                        <p:tav tm="100000">
                                          <p:val>
                                            <p:strVal val="#ppt_w"/>
                                          </p:val>
                                        </p:tav>
                                      </p:tavLst>
                                    </p:anim>
                                    <p:anim calcmode="lin" valueType="num">
                                      <p:cBhvr>
                                        <p:cTn id="22" dur="1000" fill="hold"/>
                                        <p:tgtEl>
                                          <p:spTgt spid="20"/>
                                        </p:tgtEl>
                                        <p:attrNameLst>
                                          <p:attrName>ppt_h</p:attrName>
                                        </p:attrNameLst>
                                      </p:cBhvr>
                                      <p:tavLst>
                                        <p:tav tm="0">
                                          <p:val>
                                            <p:fltVal val="0"/>
                                          </p:val>
                                        </p:tav>
                                        <p:tav tm="100000">
                                          <p:val>
                                            <p:strVal val="#ppt_h"/>
                                          </p:val>
                                        </p:tav>
                                      </p:tavLst>
                                    </p:anim>
                                    <p:anim calcmode="lin" valueType="num">
                                      <p:cBhvr>
                                        <p:cTn id="23"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0"/>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750"/>
                            </p:stCondLst>
                            <p:childTnLst>
                              <p:par>
                                <p:cTn id="26" presetID="15" presetClass="entr" presetSubtype="0" fill="hold" grpId="0" nodeType="afterEffect">
                                  <p:stCondLst>
                                    <p:cond delay="750"/>
                                  </p:stCondLst>
                                  <p:childTnLst>
                                    <p:set>
                                      <p:cBhvr>
                                        <p:cTn id="27" dur="1" fill="hold">
                                          <p:stCondLst>
                                            <p:cond delay="0"/>
                                          </p:stCondLst>
                                        </p:cTn>
                                        <p:tgtEl>
                                          <p:spTgt spid="21"/>
                                        </p:tgtEl>
                                        <p:attrNameLst>
                                          <p:attrName>style.visibility</p:attrName>
                                        </p:attrNameLst>
                                      </p:cBhvr>
                                      <p:to>
                                        <p:strVal val="visible"/>
                                      </p:to>
                                    </p:set>
                                    <p:anim calcmode="lin" valueType="num">
                                      <p:cBhvr>
                                        <p:cTn id="28" dur="1000" fill="hold"/>
                                        <p:tgtEl>
                                          <p:spTgt spid="21"/>
                                        </p:tgtEl>
                                        <p:attrNameLst>
                                          <p:attrName>ppt_w</p:attrName>
                                        </p:attrNameLst>
                                      </p:cBhvr>
                                      <p:tavLst>
                                        <p:tav tm="0">
                                          <p:val>
                                            <p:fltVal val="0"/>
                                          </p:val>
                                        </p:tav>
                                        <p:tav tm="100000">
                                          <p:val>
                                            <p:strVal val="#ppt_w"/>
                                          </p:val>
                                        </p:tav>
                                      </p:tavLst>
                                    </p:anim>
                                    <p:anim calcmode="lin" valueType="num">
                                      <p:cBhvr>
                                        <p:cTn id="29" dur="1000" fill="hold"/>
                                        <p:tgtEl>
                                          <p:spTgt spid="21"/>
                                        </p:tgtEl>
                                        <p:attrNameLst>
                                          <p:attrName>ppt_h</p:attrName>
                                        </p:attrNameLst>
                                      </p:cBhvr>
                                      <p:tavLst>
                                        <p:tav tm="0">
                                          <p:val>
                                            <p:fltVal val="0"/>
                                          </p:val>
                                        </p:tav>
                                        <p:tav tm="100000">
                                          <p:val>
                                            <p:strVal val="#ppt_h"/>
                                          </p:val>
                                        </p:tav>
                                      </p:tavLst>
                                    </p:anim>
                                    <p:anim calcmode="lin" valueType="num">
                                      <p:cBhvr>
                                        <p:cTn id="30"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21"/>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5500"/>
                            </p:stCondLst>
                            <p:childTnLst>
                              <p:par>
                                <p:cTn id="33" presetID="22" presetClass="entr" presetSubtype="1"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6000"/>
                            </p:stCondLst>
                            <p:childTnLst>
                              <p:par>
                                <p:cTn id="37" presetID="53" presetClass="entr" presetSubtype="16"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childTnLst>
                          </p:cTn>
                        </p:par>
                        <p:par>
                          <p:cTn id="42" fill="hold">
                            <p:stCondLst>
                              <p:cond delay="6500"/>
                            </p:stCondLst>
                            <p:childTnLst>
                              <p:par>
                                <p:cTn id="43" presetID="22" presetClass="entr" presetSubtype="8"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750"/>
                                        <p:tgtEl>
                                          <p:spTgt spid="27"/>
                                        </p:tgtEl>
                                      </p:cBhvr>
                                    </p:animEffect>
                                  </p:childTnLst>
                                </p:cTn>
                              </p:par>
                            </p:childTnLst>
                          </p:cTn>
                        </p:par>
                        <p:par>
                          <p:cTn id="46" fill="hold">
                            <p:stCondLst>
                              <p:cond delay="7250"/>
                            </p:stCondLst>
                            <p:childTnLst>
                              <p:par>
                                <p:cTn id="47" presetID="22" presetClass="entr" presetSubtype="8"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750"/>
                                        <p:tgtEl>
                                          <p:spTgt spid="28"/>
                                        </p:tgtEl>
                                      </p:cBhvr>
                                    </p:animEffect>
                                  </p:childTnLst>
                                </p:cTn>
                              </p:par>
                            </p:childTnLst>
                          </p:cTn>
                        </p:par>
                        <p:par>
                          <p:cTn id="50" fill="hold">
                            <p:stCondLst>
                              <p:cond delay="8000"/>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8500"/>
                            </p:stCondLst>
                            <p:childTnLst>
                              <p:par>
                                <p:cTn id="55" presetID="53" presetClass="entr" presetSubtype="16" fill="hold" grpId="0" nodeType="after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fltVal val="0"/>
                                          </p:val>
                                        </p:tav>
                                        <p:tav tm="100000">
                                          <p:val>
                                            <p:strVal val="#ppt_h"/>
                                          </p:val>
                                        </p:tav>
                                      </p:tavLst>
                                    </p:anim>
                                    <p:animEffect transition="in" filter="fade">
                                      <p:cBhvr>
                                        <p:cTn id="59" dur="500"/>
                                        <p:tgtEl>
                                          <p:spTgt spid="35"/>
                                        </p:tgtEl>
                                      </p:cBhvr>
                                    </p:animEffect>
                                  </p:childTnLst>
                                </p:cTn>
                              </p:par>
                            </p:childTnLst>
                          </p:cTn>
                        </p:par>
                        <p:par>
                          <p:cTn id="60" fill="hold">
                            <p:stCondLst>
                              <p:cond delay="9000"/>
                            </p:stCondLst>
                            <p:childTnLst>
                              <p:par>
                                <p:cTn id="61" presetID="22" presetClass="entr" presetSubtype="8"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left)">
                                      <p:cBhvr>
                                        <p:cTn id="63" dur="750"/>
                                        <p:tgtEl>
                                          <p:spTgt spid="29"/>
                                        </p:tgtEl>
                                      </p:cBhvr>
                                    </p:animEffect>
                                  </p:childTnLst>
                                </p:cTn>
                              </p:par>
                            </p:childTnLst>
                          </p:cTn>
                        </p:par>
                        <p:par>
                          <p:cTn id="64" fill="hold">
                            <p:stCondLst>
                              <p:cond delay="9750"/>
                            </p:stCondLst>
                            <p:childTnLst>
                              <p:par>
                                <p:cTn id="65" presetID="22" presetClass="entr" presetSubtype="8"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750"/>
                                        <p:tgtEl>
                                          <p:spTgt spid="30"/>
                                        </p:tgtEl>
                                      </p:cBhvr>
                                    </p:animEffect>
                                  </p:childTnLst>
                                </p:cTn>
                              </p:par>
                            </p:childTnLst>
                          </p:cTn>
                        </p:par>
                        <p:par>
                          <p:cTn id="68" fill="hold">
                            <p:stCondLst>
                              <p:cond delay="10500"/>
                            </p:stCondLst>
                            <p:childTnLst>
                              <p:par>
                                <p:cTn id="69" presetID="22" presetClass="entr" presetSubtype="1"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500"/>
                                        <p:tgtEl>
                                          <p:spTgt spid="25"/>
                                        </p:tgtEl>
                                      </p:cBhvr>
                                    </p:animEffect>
                                  </p:childTnLst>
                                </p:cTn>
                              </p:par>
                            </p:childTnLst>
                          </p:cTn>
                        </p:par>
                        <p:par>
                          <p:cTn id="72" fill="hold">
                            <p:stCondLst>
                              <p:cond delay="11000"/>
                            </p:stCondLst>
                            <p:childTnLst>
                              <p:par>
                                <p:cTn id="73" presetID="53" presetClass="entr" presetSubtype="16"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p:cTn id="75" dur="500" fill="hold"/>
                                        <p:tgtEl>
                                          <p:spTgt spid="36"/>
                                        </p:tgtEl>
                                        <p:attrNameLst>
                                          <p:attrName>ppt_w</p:attrName>
                                        </p:attrNameLst>
                                      </p:cBhvr>
                                      <p:tavLst>
                                        <p:tav tm="0">
                                          <p:val>
                                            <p:fltVal val="0"/>
                                          </p:val>
                                        </p:tav>
                                        <p:tav tm="100000">
                                          <p:val>
                                            <p:strVal val="#ppt_w"/>
                                          </p:val>
                                        </p:tav>
                                      </p:tavLst>
                                    </p:anim>
                                    <p:anim calcmode="lin" valueType="num">
                                      <p:cBhvr>
                                        <p:cTn id="76" dur="500" fill="hold"/>
                                        <p:tgtEl>
                                          <p:spTgt spid="36"/>
                                        </p:tgtEl>
                                        <p:attrNameLst>
                                          <p:attrName>ppt_h</p:attrName>
                                        </p:attrNameLst>
                                      </p:cBhvr>
                                      <p:tavLst>
                                        <p:tav tm="0">
                                          <p:val>
                                            <p:fltVal val="0"/>
                                          </p:val>
                                        </p:tav>
                                        <p:tav tm="100000">
                                          <p:val>
                                            <p:strVal val="#ppt_h"/>
                                          </p:val>
                                        </p:tav>
                                      </p:tavLst>
                                    </p:anim>
                                    <p:animEffect transition="in" filter="fade">
                                      <p:cBhvr>
                                        <p:cTn id="77" dur="500"/>
                                        <p:tgtEl>
                                          <p:spTgt spid="36"/>
                                        </p:tgtEl>
                                      </p:cBhvr>
                                    </p:animEffect>
                                  </p:childTnLst>
                                </p:cTn>
                              </p:par>
                            </p:childTnLst>
                          </p:cTn>
                        </p:par>
                        <p:par>
                          <p:cTn id="78" fill="hold">
                            <p:stCondLst>
                              <p:cond delay="11500"/>
                            </p:stCondLst>
                            <p:childTnLst>
                              <p:par>
                                <p:cTn id="79" presetID="22" presetClass="entr" presetSubtype="8" fill="hold" grpId="0"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750"/>
                                        <p:tgtEl>
                                          <p:spTgt spid="31"/>
                                        </p:tgtEl>
                                      </p:cBhvr>
                                    </p:animEffect>
                                  </p:childTnLst>
                                </p:cTn>
                              </p:par>
                            </p:childTnLst>
                          </p:cTn>
                        </p:par>
                        <p:par>
                          <p:cTn id="82" fill="hold">
                            <p:stCondLst>
                              <p:cond delay="12250"/>
                            </p:stCondLst>
                            <p:childTnLst>
                              <p:par>
                                <p:cTn id="83" presetID="22" presetClass="entr" presetSubtype="8"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wipe(left)">
                                      <p:cBhvr>
                                        <p:cTn id="85" dur="750"/>
                                        <p:tgtEl>
                                          <p:spTgt spid="32"/>
                                        </p:tgtEl>
                                      </p:cBhvr>
                                    </p:animEffect>
                                  </p:childTnLst>
                                </p:cTn>
                              </p:par>
                            </p:childTnLst>
                          </p:cTn>
                        </p:par>
                        <p:par>
                          <p:cTn id="86" fill="hold">
                            <p:stCondLst>
                              <p:cond delay="13000"/>
                            </p:stCondLst>
                            <p:childTnLst>
                              <p:par>
                                <p:cTn id="87" presetID="22" presetClass="entr" presetSubtype="1" fill="hold" grpId="0" nodeType="after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wipe(up)">
                                      <p:cBhvr>
                                        <p:cTn id="89" dur="500"/>
                                        <p:tgtEl>
                                          <p:spTgt spid="24"/>
                                        </p:tgtEl>
                                      </p:cBhvr>
                                    </p:animEffect>
                                  </p:childTnLst>
                                </p:cTn>
                              </p:par>
                            </p:childTnLst>
                          </p:cTn>
                        </p:par>
                        <p:par>
                          <p:cTn id="90" fill="hold">
                            <p:stCondLst>
                              <p:cond delay="13500"/>
                            </p:stCondLst>
                            <p:childTnLst>
                              <p:par>
                                <p:cTn id="91" presetID="53" presetClass="entr" presetSubtype="16"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Effect transition="in" filter="fade">
                                      <p:cBhvr>
                                        <p:cTn id="95" dur="500"/>
                                        <p:tgtEl>
                                          <p:spTgt spid="37"/>
                                        </p:tgtEl>
                                      </p:cBhvr>
                                    </p:animEffect>
                                  </p:childTnLst>
                                </p:cTn>
                              </p:par>
                            </p:childTnLst>
                          </p:cTn>
                        </p:par>
                        <p:par>
                          <p:cTn id="96" fill="hold">
                            <p:stCondLst>
                              <p:cond delay="14000"/>
                            </p:stCondLst>
                            <p:childTnLst>
                              <p:par>
                                <p:cTn id="97" presetID="22" presetClass="entr" presetSubtype="8" fill="hold" grpId="0"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wipe(left)">
                                      <p:cBhvr>
                                        <p:cTn id="99" dur="750"/>
                                        <p:tgtEl>
                                          <p:spTgt spid="33"/>
                                        </p:tgtEl>
                                      </p:cBhvr>
                                    </p:animEffect>
                                  </p:childTnLst>
                                </p:cTn>
                              </p:par>
                            </p:childTnLst>
                          </p:cTn>
                        </p:par>
                        <p:par>
                          <p:cTn id="100" fill="hold">
                            <p:stCondLst>
                              <p:cond delay="14750"/>
                            </p:stCondLst>
                            <p:childTnLst>
                              <p:par>
                                <p:cTn id="101" presetID="22" presetClass="entr" presetSubtype="8" fill="hold" grpId="0" nodeType="after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left)">
                                      <p:cBhvr>
                                        <p:cTn id="103"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49E6B3B2-DA83-4BA5-A4A3-F7B256267F46}"/>
              </a:ext>
            </a:extLst>
          </p:cNvPr>
          <p:cNvPicPr>
            <a:picLocks noChangeAspect="1"/>
          </p:cNvPicPr>
          <p:nvPr/>
        </p:nvPicPr>
        <p:blipFill rotWithShape="1">
          <a:blip r:embed="rId3">
            <a:extLst>
              <a:ext uri="{28A0092B-C50C-407E-A947-70E740481C1C}">
                <a14:useLocalDpi xmlns:a14="http://schemas.microsoft.com/office/drawing/2010/main" val="0"/>
              </a:ext>
            </a:extLst>
          </a:blip>
          <a:srcRect t="36618" b="30542"/>
          <a:stretch/>
        </p:blipFill>
        <p:spPr>
          <a:xfrm>
            <a:off x="-1654" y="-3457"/>
            <a:ext cx="9144000" cy="1689097"/>
          </a:xfrm>
          <a:prstGeom prst="rect">
            <a:avLst/>
          </a:prstGeom>
        </p:spPr>
      </p:pic>
      <p:sp>
        <p:nvSpPr>
          <p:cNvPr id="25" name="矩形 20"/>
          <p:cNvSpPr>
            <a:spLocks noChangeArrowheads="1"/>
          </p:cNvSpPr>
          <p:nvPr/>
        </p:nvSpPr>
        <p:spPr bwMode="auto">
          <a:xfrm>
            <a:off x="2322173" y="-3457"/>
            <a:ext cx="2394937" cy="1707037"/>
          </a:xfrm>
          <a:prstGeom prst="rect">
            <a:avLst/>
          </a:prstGeom>
          <a:solidFill>
            <a:srgbClr val="FFFFFF">
              <a:alpha val="79999"/>
            </a:srgbClr>
          </a:solidFill>
          <a:ln w="25400" algn="ctr">
            <a:noFill/>
            <a:miter lim="800000"/>
            <a:headEnd/>
            <a:tailEnd/>
          </a:ln>
        </p:spPr>
        <p:txBody>
          <a:bodyPr lIns="68555" tIns="34278" rIns="68555" bIns="34278" anchor="ctr"/>
          <a:lstStyle/>
          <a:p>
            <a:pPr algn="ctr"/>
            <a:endParaRPr lang="zh-CN" altLang="en-US" sz="1012" dirty="0">
              <a:solidFill>
                <a:srgbClr val="FFFFFF"/>
              </a:solidFill>
              <a:latin typeface="Calibri" pitchFamily="34" charset="0"/>
              <a:ea typeface="微软雅黑" panose="020B0503020204020204" pitchFamily="34" charset="-122"/>
            </a:endParaRPr>
          </a:p>
        </p:txBody>
      </p:sp>
      <p:sp>
        <p:nvSpPr>
          <p:cNvPr id="34" name="矩形 22"/>
          <p:cNvSpPr>
            <a:spLocks noChangeArrowheads="1"/>
          </p:cNvSpPr>
          <p:nvPr/>
        </p:nvSpPr>
        <p:spPr bwMode="auto">
          <a:xfrm>
            <a:off x="2952423" y="2154210"/>
            <a:ext cx="323733" cy="323733"/>
          </a:xfrm>
          <a:prstGeom prst="rect">
            <a:avLst/>
          </a:prstGeom>
          <a:noFill/>
          <a:ln w="25400" algn="ctr">
            <a:solidFill>
              <a:srgbClr val="008E8B"/>
            </a:solidFill>
            <a:miter lim="800000"/>
            <a:headEnd/>
            <a:tailEnd/>
          </a:ln>
        </p:spPr>
        <p:txBody>
          <a:bodyPr lIns="68555" tIns="34278" rIns="68555" bIns="34278" anchor="ctr"/>
          <a:lstStyle/>
          <a:p>
            <a:pPr algn="ctr"/>
            <a:endParaRPr lang="zh-CN" altLang="en-US" sz="1012" dirty="0">
              <a:solidFill>
                <a:srgbClr val="FFFFFF"/>
              </a:solidFill>
              <a:latin typeface="Calibri" pitchFamily="34" charset="0"/>
              <a:ea typeface="微软雅黑" panose="020B0503020204020204" pitchFamily="34" charset="-122"/>
            </a:endParaRPr>
          </a:p>
        </p:txBody>
      </p:sp>
      <p:sp>
        <p:nvSpPr>
          <p:cNvPr id="35" name="矩形 23"/>
          <p:cNvSpPr>
            <a:spLocks noChangeArrowheads="1"/>
          </p:cNvSpPr>
          <p:nvPr/>
        </p:nvSpPr>
        <p:spPr bwMode="auto">
          <a:xfrm>
            <a:off x="3276156" y="2154210"/>
            <a:ext cx="3054776" cy="323733"/>
          </a:xfrm>
          <a:prstGeom prst="rect">
            <a:avLst/>
          </a:prstGeom>
          <a:solidFill>
            <a:srgbClr val="008E8B"/>
          </a:solidFill>
          <a:ln w="25400" algn="ctr">
            <a:solidFill>
              <a:srgbClr val="008E8B"/>
            </a:solidFill>
            <a:miter lim="800000"/>
            <a:headEnd/>
            <a:tailEnd/>
          </a:ln>
        </p:spPr>
        <p:txBody>
          <a:bodyPr lIns="68555" tIns="34278" rIns="68555" bIns="34278" anchor="ctr"/>
          <a:lstStyle/>
          <a:p>
            <a:pPr algn="ctr"/>
            <a:endParaRPr lang="zh-CN" altLang="en-US" sz="1012" dirty="0">
              <a:solidFill>
                <a:srgbClr val="FFFFFF"/>
              </a:solidFill>
              <a:latin typeface="Calibri" pitchFamily="34" charset="0"/>
              <a:ea typeface="微软雅黑" panose="020B0503020204020204" pitchFamily="34" charset="-122"/>
            </a:endParaRPr>
          </a:p>
        </p:txBody>
      </p:sp>
      <p:sp>
        <p:nvSpPr>
          <p:cNvPr id="36" name="文本框 24"/>
          <p:cNvSpPr txBox="1">
            <a:spLocks noChangeArrowheads="1"/>
          </p:cNvSpPr>
          <p:nvPr/>
        </p:nvSpPr>
        <p:spPr bwMode="auto">
          <a:xfrm>
            <a:off x="2960754" y="2119696"/>
            <a:ext cx="215427" cy="392263"/>
          </a:xfrm>
          <a:prstGeom prst="rect">
            <a:avLst/>
          </a:prstGeom>
          <a:noFill/>
          <a:ln w="9525">
            <a:noFill/>
            <a:miter lim="800000"/>
            <a:headEnd/>
            <a:tailEnd/>
          </a:ln>
        </p:spPr>
        <p:txBody>
          <a:bodyPr lIns="68555" tIns="34278" rIns="68555" bIns="34278">
            <a:spAutoFit/>
          </a:bodyPr>
          <a:lstStyle/>
          <a:p>
            <a:r>
              <a:rPr lang="en-US" altLang="zh-CN" sz="2099" b="1" dirty="0">
                <a:solidFill>
                  <a:srgbClr val="008E8B"/>
                </a:solidFill>
                <a:latin typeface="微软雅黑" pitchFamily="34" charset="-122"/>
                <a:ea typeface="微软雅黑" pitchFamily="34" charset="-122"/>
              </a:rPr>
              <a:t>1</a:t>
            </a:r>
            <a:endParaRPr lang="zh-CN" altLang="en-US" sz="2099" b="1" dirty="0">
              <a:solidFill>
                <a:srgbClr val="008E8B"/>
              </a:solidFill>
              <a:latin typeface="微软雅黑" pitchFamily="34" charset="-122"/>
              <a:ea typeface="微软雅黑" pitchFamily="34" charset="-122"/>
            </a:endParaRPr>
          </a:p>
        </p:txBody>
      </p:sp>
      <p:sp>
        <p:nvSpPr>
          <p:cNvPr id="37" name="文本框 25"/>
          <p:cNvSpPr txBox="1">
            <a:spLocks noChangeArrowheads="1"/>
          </p:cNvSpPr>
          <p:nvPr/>
        </p:nvSpPr>
        <p:spPr bwMode="auto">
          <a:xfrm>
            <a:off x="3667444" y="2162274"/>
            <a:ext cx="2033882" cy="300058"/>
          </a:xfrm>
          <a:prstGeom prst="rect">
            <a:avLst/>
          </a:prstGeom>
          <a:noFill/>
          <a:ln w="9525">
            <a:noFill/>
            <a:miter lim="800000"/>
            <a:headEnd/>
            <a:tailEnd/>
          </a:ln>
        </p:spPr>
        <p:txBody>
          <a:bodyPr wrap="square" lIns="68555" tIns="34278" rIns="68555" bIns="34278">
            <a:spAutoFit/>
          </a:bodyPr>
          <a:lstStyle/>
          <a:p>
            <a:pPr fontAlgn="auto"/>
            <a:r>
              <a:rPr lang="zh-CN" altLang="en-US" sz="1500" b="1" spc="225" noProof="1">
                <a:solidFill>
                  <a:schemeClr val="bg1"/>
                </a:solidFill>
                <a:latin typeface="微软雅黑" panose="020B0503020204020204" pitchFamily="34" charset="-122"/>
                <a:ea typeface="微软雅黑" panose="020B0503020204020204" pitchFamily="34" charset="-122"/>
              </a:rPr>
              <a:t>这里输入你的标题</a:t>
            </a:r>
          </a:p>
        </p:txBody>
      </p:sp>
      <p:sp>
        <p:nvSpPr>
          <p:cNvPr id="93" name="文本框 21"/>
          <p:cNvSpPr txBox="1">
            <a:spLocks noChangeArrowheads="1"/>
          </p:cNvSpPr>
          <p:nvPr/>
        </p:nvSpPr>
        <p:spPr bwMode="auto">
          <a:xfrm>
            <a:off x="2748359" y="1041130"/>
            <a:ext cx="1421010" cy="346224"/>
          </a:xfrm>
          <a:prstGeom prst="rect">
            <a:avLst/>
          </a:prstGeom>
          <a:noFill/>
          <a:ln w="9525">
            <a:noFill/>
            <a:miter lim="800000"/>
            <a:headEnd/>
            <a:tailEnd/>
          </a:ln>
        </p:spPr>
        <p:txBody>
          <a:bodyPr wrap="square" lIns="68555" tIns="34278" rIns="68555" bIns="34278">
            <a:spAutoFit/>
          </a:bodyPr>
          <a:lstStyle/>
          <a:p>
            <a:r>
              <a:rPr lang="en-US" altLang="zh-CN" sz="1800" b="1" dirty="0">
                <a:solidFill>
                  <a:srgbClr val="008E8B"/>
                </a:solidFill>
                <a:latin typeface="微软雅黑" pitchFamily="34" charset="-122"/>
                <a:ea typeface="微软雅黑" pitchFamily="34" charset="-122"/>
              </a:rPr>
              <a:t>CONTENTS</a:t>
            </a:r>
            <a:endParaRPr lang="zh-CN" altLang="en-US" sz="1800" b="1" dirty="0">
              <a:solidFill>
                <a:srgbClr val="008E8B"/>
              </a:solidFill>
              <a:latin typeface="微软雅黑" pitchFamily="34" charset="-122"/>
              <a:ea typeface="微软雅黑" pitchFamily="34" charset="-122"/>
            </a:endParaRPr>
          </a:p>
        </p:txBody>
      </p:sp>
      <p:sp>
        <p:nvSpPr>
          <p:cNvPr id="94" name="文本框 3"/>
          <p:cNvSpPr txBox="1">
            <a:spLocks noChangeArrowheads="1"/>
          </p:cNvSpPr>
          <p:nvPr/>
        </p:nvSpPr>
        <p:spPr bwMode="auto">
          <a:xfrm>
            <a:off x="2721319" y="452984"/>
            <a:ext cx="1915492" cy="576929"/>
          </a:xfrm>
          <a:prstGeom prst="rect">
            <a:avLst/>
          </a:prstGeom>
          <a:noFill/>
          <a:ln w="9525">
            <a:noFill/>
            <a:miter lim="800000"/>
            <a:headEnd/>
            <a:tailEnd/>
          </a:ln>
        </p:spPr>
        <p:txBody>
          <a:bodyPr wrap="square" lIns="68555" tIns="34278" rIns="68555" bIns="34278">
            <a:spAutoFit/>
          </a:bodyPr>
          <a:lstStyle/>
          <a:p>
            <a:r>
              <a:rPr lang="zh-CN" altLang="en-US" sz="3299" b="1" dirty="0">
                <a:solidFill>
                  <a:srgbClr val="008E8B"/>
                </a:solidFill>
                <a:latin typeface="微软雅黑" pitchFamily="34" charset="-122"/>
                <a:ea typeface="微软雅黑" pitchFamily="34" charset="-122"/>
              </a:rPr>
              <a:t>目    录</a:t>
            </a:r>
          </a:p>
        </p:txBody>
      </p:sp>
      <p:sp>
        <p:nvSpPr>
          <p:cNvPr id="3" name="矩形 2"/>
          <p:cNvSpPr/>
          <p:nvPr/>
        </p:nvSpPr>
        <p:spPr>
          <a:xfrm>
            <a:off x="1653" y="1688191"/>
            <a:ext cx="9140694" cy="104326"/>
          </a:xfrm>
          <a:prstGeom prst="rect">
            <a:avLst/>
          </a:prstGeom>
          <a:solidFill>
            <a:srgbClr val="007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p>
        </p:txBody>
      </p:sp>
      <p:sp>
        <p:nvSpPr>
          <p:cNvPr id="26" name="矩形 22">
            <a:extLst>
              <a:ext uri="{FF2B5EF4-FFF2-40B4-BE49-F238E27FC236}">
                <a16:creationId xmlns:a16="http://schemas.microsoft.com/office/drawing/2014/main" id="{84FA2002-4959-4752-9F7F-2C3AC8106355}"/>
              </a:ext>
            </a:extLst>
          </p:cNvPr>
          <p:cNvSpPr>
            <a:spLocks noChangeArrowheads="1"/>
          </p:cNvSpPr>
          <p:nvPr/>
        </p:nvSpPr>
        <p:spPr bwMode="auto">
          <a:xfrm>
            <a:off x="2951726" y="2860116"/>
            <a:ext cx="323733" cy="323733"/>
          </a:xfrm>
          <a:prstGeom prst="rect">
            <a:avLst/>
          </a:prstGeom>
          <a:noFill/>
          <a:ln w="25400" algn="ctr">
            <a:solidFill>
              <a:srgbClr val="007470"/>
            </a:solidFill>
            <a:miter lim="800000"/>
            <a:headEnd/>
            <a:tailEnd/>
          </a:ln>
        </p:spPr>
        <p:txBody>
          <a:bodyPr lIns="68555" tIns="34278" rIns="68555" bIns="34278" anchor="ctr"/>
          <a:lstStyle/>
          <a:p>
            <a:pPr algn="ctr"/>
            <a:endParaRPr lang="zh-CN" altLang="en-US" sz="1012" dirty="0">
              <a:solidFill>
                <a:srgbClr val="FFFFFF"/>
              </a:solidFill>
              <a:latin typeface="Calibri" pitchFamily="34" charset="0"/>
              <a:ea typeface="微软雅黑" panose="020B0503020204020204" pitchFamily="34" charset="-122"/>
            </a:endParaRPr>
          </a:p>
        </p:txBody>
      </p:sp>
      <p:sp>
        <p:nvSpPr>
          <p:cNvPr id="27" name="矩形 23">
            <a:extLst>
              <a:ext uri="{FF2B5EF4-FFF2-40B4-BE49-F238E27FC236}">
                <a16:creationId xmlns:a16="http://schemas.microsoft.com/office/drawing/2014/main" id="{C687A202-413F-4A21-9824-23AB4D0288A8}"/>
              </a:ext>
            </a:extLst>
          </p:cNvPr>
          <p:cNvSpPr>
            <a:spLocks noChangeArrowheads="1"/>
          </p:cNvSpPr>
          <p:nvPr/>
        </p:nvSpPr>
        <p:spPr bwMode="auto">
          <a:xfrm>
            <a:off x="3275460" y="2860116"/>
            <a:ext cx="3054776" cy="323733"/>
          </a:xfrm>
          <a:prstGeom prst="rect">
            <a:avLst/>
          </a:prstGeom>
          <a:solidFill>
            <a:srgbClr val="007470"/>
          </a:solidFill>
          <a:ln w="25400" algn="ctr">
            <a:solidFill>
              <a:srgbClr val="007470"/>
            </a:solidFill>
            <a:miter lim="800000"/>
            <a:headEnd/>
            <a:tailEnd/>
          </a:ln>
        </p:spPr>
        <p:txBody>
          <a:bodyPr lIns="68555" tIns="34278" rIns="68555" bIns="34278" anchor="ctr"/>
          <a:lstStyle/>
          <a:p>
            <a:pPr algn="ctr"/>
            <a:endParaRPr lang="zh-CN" altLang="en-US" sz="1012" dirty="0">
              <a:solidFill>
                <a:srgbClr val="FFFFFF"/>
              </a:solidFill>
              <a:latin typeface="Calibri" pitchFamily="34" charset="0"/>
              <a:ea typeface="微软雅黑" panose="020B0503020204020204" pitchFamily="34" charset="-122"/>
            </a:endParaRPr>
          </a:p>
        </p:txBody>
      </p:sp>
      <p:sp>
        <p:nvSpPr>
          <p:cNvPr id="28" name="文本框 24">
            <a:extLst>
              <a:ext uri="{FF2B5EF4-FFF2-40B4-BE49-F238E27FC236}">
                <a16:creationId xmlns:a16="http://schemas.microsoft.com/office/drawing/2014/main" id="{C2BFC692-0B2F-4B16-89CA-957D42127382}"/>
              </a:ext>
            </a:extLst>
          </p:cNvPr>
          <p:cNvSpPr txBox="1">
            <a:spLocks noChangeArrowheads="1"/>
          </p:cNvSpPr>
          <p:nvPr/>
        </p:nvSpPr>
        <p:spPr bwMode="auto">
          <a:xfrm>
            <a:off x="2960057" y="2825602"/>
            <a:ext cx="215427" cy="392263"/>
          </a:xfrm>
          <a:prstGeom prst="rect">
            <a:avLst/>
          </a:prstGeom>
          <a:noFill/>
          <a:ln w="9525">
            <a:noFill/>
            <a:miter lim="800000"/>
            <a:headEnd/>
            <a:tailEnd/>
          </a:ln>
        </p:spPr>
        <p:txBody>
          <a:bodyPr lIns="68555" tIns="34278" rIns="68555" bIns="34278">
            <a:spAutoFit/>
          </a:bodyPr>
          <a:lstStyle/>
          <a:p>
            <a:r>
              <a:rPr lang="en-US" altLang="zh-CN" sz="2099" b="1" dirty="0">
                <a:solidFill>
                  <a:srgbClr val="007470"/>
                </a:solidFill>
                <a:latin typeface="微软雅黑" pitchFamily="34" charset="-122"/>
                <a:ea typeface="微软雅黑" pitchFamily="34" charset="-122"/>
              </a:rPr>
              <a:t>2</a:t>
            </a:r>
            <a:endParaRPr lang="zh-CN" altLang="en-US" sz="2099" b="1" dirty="0">
              <a:solidFill>
                <a:srgbClr val="007470"/>
              </a:solidFill>
              <a:latin typeface="微软雅黑" pitchFamily="34" charset="-122"/>
              <a:ea typeface="微软雅黑" pitchFamily="34" charset="-122"/>
            </a:endParaRPr>
          </a:p>
        </p:txBody>
      </p:sp>
      <p:sp>
        <p:nvSpPr>
          <p:cNvPr id="29" name="文本框 25">
            <a:extLst>
              <a:ext uri="{FF2B5EF4-FFF2-40B4-BE49-F238E27FC236}">
                <a16:creationId xmlns:a16="http://schemas.microsoft.com/office/drawing/2014/main" id="{FB4A0252-BEBA-4D61-B0B7-26CB811FBD88}"/>
              </a:ext>
            </a:extLst>
          </p:cNvPr>
          <p:cNvSpPr txBox="1">
            <a:spLocks noChangeArrowheads="1"/>
          </p:cNvSpPr>
          <p:nvPr/>
        </p:nvSpPr>
        <p:spPr bwMode="auto">
          <a:xfrm>
            <a:off x="3666748" y="2868180"/>
            <a:ext cx="2033882" cy="300058"/>
          </a:xfrm>
          <a:prstGeom prst="rect">
            <a:avLst/>
          </a:prstGeom>
          <a:noFill/>
          <a:ln w="9525">
            <a:noFill/>
            <a:miter lim="800000"/>
            <a:headEnd/>
            <a:tailEnd/>
          </a:ln>
        </p:spPr>
        <p:txBody>
          <a:bodyPr wrap="square" lIns="68555" tIns="34278" rIns="68555" bIns="34278">
            <a:spAutoFit/>
          </a:bodyPr>
          <a:lstStyle/>
          <a:p>
            <a:pPr fontAlgn="auto"/>
            <a:r>
              <a:rPr lang="zh-CN" altLang="en-US" sz="1500" b="1" spc="225" noProof="1">
                <a:solidFill>
                  <a:schemeClr val="bg1"/>
                </a:solidFill>
                <a:latin typeface="微软雅黑" panose="020B0503020204020204" pitchFamily="34" charset="-122"/>
                <a:ea typeface="微软雅黑" panose="020B0503020204020204" pitchFamily="34" charset="-122"/>
              </a:rPr>
              <a:t>这里输入你的标题</a:t>
            </a:r>
          </a:p>
        </p:txBody>
      </p:sp>
      <p:sp>
        <p:nvSpPr>
          <p:cNvPr id="24" name="矩形 22">
            <a:extLst>
              <a:ext uri="{FF2B5EF4-FFF2-40B4-BE49-F238E27FC236}">
                <a16:creationId xmlns:a16="http://schemas.microsoft.com/office/drawing/2014/main" id="{3605AD4A-6741-46E1-BF5B-848023B93F3E}"/>
              </a:ext>
            </a:extLst>
          </p:cNvPr>
          <p:cNvSpPr>
            <a:spLocks noChangeArrowheads="1"/>
          </p:cNvSpPr>
          <p:nvPr/>
        </p:nvSpPr>
        <p:spPr bwMode="auto">
          <a:xfrm>
            <a:off x="2960754" y="3545542"/>
            <a:ext cx="323733" cy="323733"/>
          </a:xfrm>
          <a:prstGeom prst="rect">
            <a:avLst/>
          </a:prstGeom>
          <a:noFill/>
          <a:ln w="25400" algn="ctr">
            <a:solidFill>
              <a:srgbClr val="008E8B"/>
            </a:solidFill>
            <a:miter lim="800000"/>
            <a:headEnd/>
            <a:tailEnd/>
          </a:ln>
        </p:spPr>
        <p:txBody>
          <a:bodyPr lIns="68555" tIns="34278" rIns="68555" bIns="34278" anchor="ctr"/>
          <a:lstStyle/>
          <a:p>
            <a:pPr algn="ctr"/>
            <a:endParaRPr lang="zh-CN" altLang="en-US" sz="1012" dirty="0">
              <a:solidFill>
                <a:srgbClr val="FFFFFF"/>
              </a:solidFill>
              <a:latin typeface="Calibri" pitchFamily="34" charset="0"/>
              <a:ea typeface="微软雅黑" panose="020B0503020204020204" pitchFamily="34" charset="-122"/>
            </a:endParaRPr>
          </a:p>
        </p:txBody>
      </p:sp>
      <p:sp>
        <p:nvSpPr>
          <p:cNvPr id="40" name="矩形 23">
            <a:extLst>
              <a:ext uri="{FF2B5EF4-FFF2-40B4-BE49-F238E27FC236}">
                <a16:creationId xmlns:a16="http://schemas.microsoft.com/office/drawing/2014/main" id="{425A6CFE-07F0-4FA5-B7B6-C13B5BB180F8}"/>
              </a:ext>
            </a:extLst>
          </p:cNvPr>
          <p:cNvSpPr>
            <a:spLocks noChangeArrowheads="1"/>
          </p:cNvSpPr>
          <p:nvPr/>
        </p:nvSpPr>
        <p:spPr bwMode="auto">
          <a:xfrm>
            <a:off x="3284487" y="3545542"/>
            <a:ext cx="3054776" cy="323733"/>
          </a:xfrm>
          <a:prstGeom prst="rect">
            <a:avLst/>
          </a:prstGeom>
          <a:solidFill>
            <a:srgbClr val="008E8B"/>
          </a:solidFill>
          <a:ln w="25400" algn="ctr">
            <a:solidFill>
              <a:srgbClr val="008E8B"/>
            </a:solidFill>
            <a:miter lim="800000"/>
            <a:headEnd/>
            <a:tailEnd/>
          </a:ln>
        </p:spPr>
        <p:txBody>
          <a:bodyPr lIns="68555" tIns="34278" rIns="68555" bIns="34278" anchor="ctr"/>
          <a:lstStyle/>
          <a:p>
            <a:pPr algn="ctr"/>
            <a:endParaRPr lang="zh-CN" altLang="en-US" sz="1012" dirty="0">
              <a:solidFill>
                <a:srgbClr val="FFFFFF"/>
              </a:solidFill>
              <a:latin typeface="Calibri" pitchFamily="34" charset="0"/>
              <a:ea typeface="微软雅黑" panose="020B0503020204020204" pitchFamily="34" charset="-122"/>
            </a:endParaRPr>
          </a:p>
        </p:txBody>
      </p:sp>
      <p:sp>
        <p:nvSpPr>
          <p:cNvPr id="43" name="文本框 24">
            <a:extLst>
              <a:ext uri="{FF2B5EF4-FFF2-40B4-BE49-F238E27FC236}">
                <a16:creationId xmlns:a16="http://schemas.microsoft.com/office/drawing/2014/main" id="{63C488C6-2098-48E3-B419-031205B58C82}"/>
              </a:ext>
            </a:extLst>
          </p:cNvPr>
          <p:cNvSpPr txBox="1">
            <a:spLocks noChangeArrowheads="1"/>
          </p:cNvSpPr>
          <p:nvPr/>
        </p:nvSpPr>
        <p:spPr bwMode="auto">
          <a:xfrm>
            <a:off x="2969085" y="3511028"/>
            <a:ext cx="215427" cy="392263"/>
          </a:xfrm>
          <a:prstGeom prst="rect">
            <a:avLst/>
          </a:prstGeom>
          <a:noFill/>
          <a:ln w="9525">
            <a:noFill/>
            <a:miter lim="800000"/>
            <a:headEnd/>
            <a:tailEnd/>
          </a:ln>
        </p:spPr>
        <p:txBody>
          <a:bodyPr lIns="68555" tIns="34278" rIns="68555" bIns="34278">
            <a:spAutoFit/>
          </a:bodyPr>
          <a:lstStyle/>
          <a:p>
            <a:r>
              <a:rPr lang="en-US" altLang="zh-CN" sz="2099" b="1" dirty="0">
                <a:solidFill>
                  <a:srgbClr val="008E8B"/>
                </a:solidFill>
                <a:latin typeface="微软雅黑" pitchFamily="34" charset="-122"/>
                <a:ea typeface="微软雅黑" pitchFamily="34" charset="-122"/>
              </a:rPr>
              <a:t>3</a:t>
            </a:r>
            <a:endParaRPr lang="zh-CN" altLang="en-US" sz="2099" b="1" dirty="0">
              <a:solidFill>
                <a:srgbClr val="008E8B"/>
              </a:solidFill>
              <a:latin typeface="微软雅黑" pitchFamily="34" charset="-122"/>
              <a:ea typeface="微软雅黑" pitchFamily="34" charset="-122"/>
            </a:endParaRPr>
          </a:p>
        </p:txBody>
      </p:sp>
      <p:sp>
        <p:nvSpPr>
          <p:cNvPr id="44" name="文本框 25">
            <a:extLst>
              <a:ext uri="{FF2B5EF4-FFF2-40B4-BE49-F238E27FC236}">
                <a16:creationId xmlns:a16="http://schemas.microsoft.com/office/drawing/2014/main" id="{95C72AE7-059F-407D-BFCB-0E37618B20A6}"/>
              </a:ext>
            </a:extLst>
          </p:cNvPr>
          <p:cNvSpPr txBox="1">
            <a:spLocks noChangeArrowheads="1"/>
          </p:cNvSpPr>
          <p:nvPr/>
        </p:nvSpPr>
        <p:spPr bwMode="auto">
          <a:xfrm>
            <a:off x="3675775" y="3553606"/>
            <a:ext cx="2033882" cy="300058"/>
          </a:xfrm>
          <a:prstGeom prst="rect">
            <a:avLst/>
          </a:prstGeom>
          <a:noFill/>
          <a:ln w="9525">
            <a:noFill/>
            <a:miter lim="800000"/>
            <a:headEnd/>
            <a:tailEnd/>
          </a:ln>
        </p:spPr>
        <p:txBody>
          <a:bodyPr wrap="square" lIns="68555" tIns="34278" rIns="68555" bIns="34278">
            <a:spAutoFit/>
          </a:bodyPr>
          <a:lstStyle/>
          <a:p>
            <a:pPr fontAlgn="auto"/>
            <a:r>
              <a:rPr lang="zh-CN" altLang="en-US" sz="1500" b="1" spc="225" noProof="1">
                <a:solidFill>
                  <a:schemeClr val="bg1"/>
                </a:solidFill>
                <a:latin typeface="微软雅黑" panose="020B0503020204020204" pitchFamily="34" charset="-122"/>
                <a:ea typeface="微软雅黑" panose="020B0503020204020204" pitchFamily="34" charset="-122"/>
              </a:rPr>
              <a:t>这里输入你的标题</a:t>
            </a:r>
          </a:p>
        </p:txBody>
      </p:sp>
      <p:sp>
        <p:nvSpPr>
          <p:cNvPr id="45" name="矩形 22">
            <a:extLst>
              <a:ext uri="{FF2B5EF4-FFF2-40B4-BE49-F238E27FC236}">
                <a16:creationId xmlns:a16="http://schemas.microsoft.com/office/drawing/2014/main" id="{96C775BA-6D78-4F40-BE01-C2EB8318F6ED}"/>
              </a:ext>
            </a:extLst>
          </p:cNvPr>
          <p:cNvSpPr>
            <a:spLocks noChangeArrowheads="1"/>
          </p:cNvSpPr>
          <p:nvPr/>
        </p:nvSpPr>
        <p:spPr bwMode="auto">
          <a:xfrm>
            <a:off x="2960057" y="4251448"/>
            <a:ext cx="323733" cy="323733"/>
          </a:xfrm>
          <a:prstGeom prst="rect">
            <a:avLst/>
          </a:prstGeom>
          <a:noFill/>
          <a:ln w="25400" algn="ctr">
            <a:solidFill>
              <a:srgbClr val="007470"/>
            </a:solidFill>
            <a:miter lim="800000"/>
            <a:headEnd/>
            <a:tailEnd/>
          </a:ln>
        </p:spPr>
        <p:txBody>
          <a:bodyPr lIns="68555" tIns="34278" rIns="68555" bIns="34278" anchor="ctr"/>
          <a:lstStyle/>
          <a:p>
            <a:pPr algn="ctr"/>
            <a:endParaRPr lang="zh-CN" altLang="en-US" sz="1012" dirty="0">
              <a:solidFill>
                <a:srgbClr val="FFFFFF"/>
              </a:solidFill>
              <a:latin typeface="Calibri" pitchFamily="34" charset="0"/>
              <a:ea typeface="微软雅黑" panose="020B0503020204020204" pitchFamily="34" charset="-122"/>
            </a:endParaRPr>
          </a:p>
        </p:txBody>
      </p:sp>
      <p:sp>
        <p:nvSpPr>
          <p:cNvPr id="46" name="矩形 23">
            <a:extLst>
              <a:ext uri="{FF2B5EF4-FFF2-40B4-BE49-F238E27FC236}">
                <a16:creationId xmlns:a16="http://schemas.microsoft.com/office/drawing/2014/main" id="{1FB96EF0-4D5F-4E6E-935A-5C681EECAAF8}"/>
              </a:ext>
            </a:extLst>
          </p:cNvPr>
          <p:cNvSpPr>
            <a:spLocks noChangeArrowheads="1"/>
          </p:cNvSpPr>
          <p:nvPr/>
        </p:nvSpPr>
        <p:spPr bwMode="auto">
          <a:xfrm>
            <a:off x="3283791" y="4251448"/>
            <a:ext cx="3054776" cy="323733"/>
          </a:xfrm>
          <a:prstGeom prst="rect">
            <a:avLst/>
          </a:prstGeom>
          <a:solidFill>
            <a:srgbClr val="007470"/>
          </a:solidFill>
          <a:ln w="25400" algn="ctr">
            <a:solidFill>
              <a:srgbClr val="007470"/>
            </a:solidFill>
            <a:miter lim="800000"/>
            <a:headEnd/>
            <a:tailEnd/>
          </a:ln>
        </p:spPr>
        <p:txBody>
          <a:bodyPr lIns="68555" tIns="34278" rIns="68555" bIns="34278" anchor="ctr"/>
          <a:lstStyle/>
          <a:p>
            <a:pPr algn="ctr"/>
            <a:endParaRPr lang="zh-CN" altLang="en-US" sz="1012" dirty="0">
              <a:solidFill>
                <a:srgbClr val="FFFFFF"/>
              </a:solidFill>
              <a:latin typeface="Calibri" pitchFamily="34" charset="0"/>
              <a:ea typeface="微软雅黑" panose="020B0503020204020204" pitchFamily="34" charset="-122"/>
            </a:endParaRPr>
          </a:p>
        </p:txBody>
      </p:sp>
      <p:sp>
        <p:nvSpPr>
          <p:cNvPr id="47" name="文本框 24">
            <a:extLst>
              <a:ext uri="{FF2B5EF4-FFF2-40B4-BE49-F238E27FC236}">
                <a16:creationId xmlns:a16="http://schemas.microsoft.com/office/drawing/2014/main" id="{304045DC-E8AC-4CF1-8E05-6E3BF0FC6F60}"/>
              </a:ext>
            </a:extLst>
          </p:cNvPr>
          <p:cNvSpPr txBox="1">
            <a:spLocks noChangeArrowheads="1"/>
          </p:cNvSpPr>
          <p:nvPr/>
        </p:nvSpPr>
        <p:spPr bwMode="auto">
          <a:xfrm>
            <a:off x="2968388" y="4216934"/>
            <a:ext cx="215427" cy="392263"/>
          </a:xfrm>
          <a:prstGeom prst="rect">
            <a:avLst/>
          </a:prstGeom>
          <a:noFill/>
          <a:ln w="9525">
            <a:noFill/>
            <a:miter lim="800000"/>
            <a:headEnd/>
            <a:tailEnd/>
          </a:ln>
        </p:spPr>
        <p:txBody>
          <a:bodyPr lIns="68555" tIns="34278" rIns="68555" bIns="34278">
            <a:spAutoFit/>
          </a:bodyPr>
          <a:lstStyle/>
          <a:p>
            <a:r>
              <a:rPr lang="en-US" altLang="zh-CN" sz="2099" b="1" dirty="0">
                <a:solidFill>
                  <a:srgbClr val="007470"/>
                </a:solidFill>
                <a:latin typeface="微软雅黑" pitchFamily="34" charset="-122"/>
                <a:ea typeface="微软雅黑" pitchFamily="34" charset="-122"/>
              </a:rPr>
              <a:t>4</a:t>
            </a:r>
            <a:endParaRPr lang="zh-CN" altLang="en-US" sz="2099" b="1" dirty="0">
              <a:solidFill>
                <a:srgbClr val="007470"/>
              </a:solidFill>
              <a:latin typeface="微软雅黑" pitchFamily="34" charset="-122"/>
              <a:ea typeface="微软雅黑" pitchFamily="34" charset="-122"/>
            </a:endParaRPr>
          </a:p>
        </p:txBody>
      </p:sp>
      <p:sp>
        <p:nvSpPr>
          <p:cNvPr id="48" name="文本框 25">
            <a:extLst>
              <a:ext uri="{FF2B5EF4-FFF2-40B4-BE49-F238E27FC236}">
                <a16:creationId xmlns:a16="http://schemas.microsoft.com/office/drawing/2014/main" id="{8C8FC4BC-A86A-486E-B8FF-8431DD2D40D9}"/>
              </a:ext>
            </a:extLst>
          </p:cNvPr>
          <p:cNvSpPr txBox="1">
            <a:spLocks noChangeArrowheads="1"/>
          </p:cNvSpPr>
          <p:nvPr/>
        </p:nvSpPr>
        <p:spPr bwMode="auto">
          <a:xfrm>
            <a:off x="3675079" y="4259512"/>
            <a:ext cx="2033882" cy="300058"/>
          </a:xfrm>
          <a:prstGeom prst="rect">
            <a:avLst/>
          </a:prstGeom>
          <a:noFill/>
          <a:ln w="9525">
            <a:noFill/>
            <a:miter lim="800000"/>
            <a:headEnd/>
            <a:tailEnd/>
          </a:ln>
        </p:spPr>
        <p:txBody>
          <a:bodyPr wrap="square" lIns="68555" tIns="34278" rIns="68555" bIns="34278">
            <a:spAutoFit/>
          </a:bodyPr>
          <a:lstStyle/>
          <a:p>
            <a:pPr fontAlgn="auto"/>
            <a:r>
              <a:rPr lang="zh-CN" altLang="en-US" sz="1500" b="1" spc="225" noProof="1">
                <a:solidFill>
                  <a:schemeClr val="bg1"/>
                </a:solidFill>
                <a:latin typeface="微软雅黑" panose="020B0503020204020204" pitchFamily="34" charset="-122"/>
                <a:ea typeface="微软雅黑" panose="020B0503020204020204" pitchFamily="34" charset="-122"/>
              </a:rPr>
              <a:t>这里输入你的标题</a:t>
            </a:r>
          </a:p>
        </p:txBody>
      </p:sp>
    </p:spTree>
    <p:extLst>
      <p:ext uri="{BB962C8B-B14F-4D97-AF65-F5344CB8AC3E}">
        <p14:creationId xmlns:p14="http://schemas.microsoft.com/office/powerpoint/2010/main" val="3497848161"/>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42"/>
          <p:cNvSpPr>
            <a:spLocks/>
          </p:cNvSpPr>
          <p:nvPr/>
        </p:nvSpPr>
        <p:spPr bwMode="auto">
          <a:xfrm>
            <a:off x="1823376" y="1435592"/>
            <a:ext cx="2203725" cy="502828"/>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84" tIns="31042" rIns="62084" bIns="31042"/>
          <a:lstStyle/>
          <a:p>
            <a:endParaRPr lang="zh-CN" altLang="en-US">
              <a:latin typeface="微软雅黑" panose="020B0503020204020204" pitchFamily="34" charset="-122"/>
              <a:ea typeface="微软雅黑" panose="020B0503020204020204" pitchFamily="34" charset="-122"/>
            </a:endParaRPr>
          </a:p>
        </p:txBody>
      </p:sp>
      <p:sp>
        <p:nvSpPr>
          <p:cNvPr id="31" name="Freeform 42"/>
          <p:cNvSpPr>
            <a:spLocks/>
          </p:cNvSpPr>
          <p:nvPr/>
        </p:nvSpPr>
        <p:spPr bwMode="auto">
          <a:xfrm flipH="1">
            <a:off x="5072368" y="1435592"/>
            <a:ext cx="2203725" cy="502828"/>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84" tIns="31042" rIns="62084" bIns="31042"/>
          <a:lstStyle/>
          <a:p>
            <a:endParaRPr lang="zh-CN" altLang="en-US">
              <a:latin typeface="微软雅黑" panose="020B0503020204020204" pitchFamily="34" charset="-122"/>
              <a:ea typeface="微软雅黑" panose="020B0503020204020204" pitchFamily="34" charset="-122"/>
            </a:endParaRPr>
          </a:p>
        </p:txBody>
      </p:sp>
      <p:sp>
        <p:nvSpPr>
          <p:cNvPr id="32" name="Freeform 42"/>
          <p:cNvSpPr>
            <a:spLocks/>
          </p:cNvSpPr>
          <p:nvPr/>
        </p:nvSpPr>
        <p:spPr bwMode="auto">
          <a:xfrm flipV="1">
            <a:off x="1823376" y="3700475"/>
            <a:ext cx="2203725" cy="501748"/>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84" tIns="31042" rIns="62084" bIns="31042"/>
          <a:lstStyle/>
          <a:p>
            <a:endParaRPr lang="zh-CN" altLang="en-US">
              <a:latin typeface="微软雅黑" panose="020B0503020204020204" pitchFamily="34" charset="-122"/>
              <a:ea typeface="微软雅黑" panose="020B0503020204020204" pitchFamily="34" charset="-122"/>
            </a:endParaRPr>
          </a:p>
        </p:txBody>
      </p:sp>
      <p:sp>
        <p:nvSpPr>
          <p:cNvPr id="33" name="Freeform 42"/>
          <p:cNvSpPr>
            <a:spLocks/>
          </p:cNvSpPr>
          <p:nvPr/>
        </p:nvSpPr>
        <p:spPr bwMode="auto">
          <a:xfrm flipH="1" flipV="1">
            <a:off x="5072368" y="3700475"/>
            <a:ext cx="2203725" cy="501748"/>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62084" tIns="31042" rIns="62084" bIns="31042"/>
          <a:lstStyle/>
          <a:p>
            <a:endParaRPr lang="zh-CN" altLang="en-US">
              <a:latin typeface="微软雅黑" panose="020B0503020204020204" pitchFamily="34" charset="-122"/>
              <a:ea typeface="微软雅黑" panose="020B0503020204020204" pitchFamily="34" charset="-122"/>
            </a:endParaRPr>
          </a:p>
        </p:txBody>
      </p:sp>
      <p:sp>
        <p:nvSpPr>
          <p:cNvPr id="34" name="矩形 32"/>
          <p:cNvSpPr>
            <a:spLocks noChangeArrowheads="1"/>
          </p:cNvSpPr>
          <p:nvPr/>
        </p:nvSpPr>
        <p:spPr bwMode="auto">
          <a:xfrm>
            <a:off x="0" y="2476856"/>
            <a:ext cx="9144000" cy="782295"/>
          </a:xfrm>
          <a:prstGeom prst="rect">
            <a:avLst/>
          </a:prstGeom>
          <a:solidFill>
            <a:schemeClr val="bg1">
              <a:lumMod val="85000"/>
            </a:schemeClr>
          </a:solidFill>
          <a:ln>
            <a:noFill/>
          </a:ln>
        </p:spPr>
        <p:txBody>
          <a:bodyPr lIns="62084" tIns="31042" rIns="62084" bIns="31042"/>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35" name="TextBox 33"/>
          <p:cNvSpPr txBox="1">
            <a:spLocks noChangeArrowheads="1"/>
          </p:cNvSpPr>
          <p:nvPr/>
        </p:nvSpPr>
        <p:spPr bwMode="auto">
          <a:xfrm>
            <a:off x="3203848" y="2699135"/>
            <a:ext cx="2690185" cy="370467"/>
          </a:xfrm>
          <a:prstGeom prst="rect">
            <a:avLst/>
          </a:prstGeom>
          <a:noFill/>
          <a:ln>
            <a:noFill/>
          </a:ln>
        </p:spPr>
        <p:txBody>
          <a:bodyPr wrap="none" lIns="62084" tIns="31042" rIns="62084" bIns="31042">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b="1" dirty="0">
                <a:latin typeface="微软雅黑" pitchFamily="34" charset="-122"/>
              </a:rPr>
              <a:t>点击添加表述内容标题</a:t>
            </a:r>
          </a:p>
        </p:txBody>
      </p:sp>
      <p:grpSp>
        <p:nvGrpSpPr>
          <p:cNvPr id="36" name="组合 34"/>
          <p:cNvGrpSpPr>
            <a:grpSpLocks/>
          </p:cNvGrpSpPr>
          <p:nvPr/>
        </p:nvGrpSpPr>
        <p:grpSpPr bwMode="auto">
          <a:xfrm>
            <a:off x="1442977" y="1889864"/>
            <a:ext cx="783427" cy="785533"/>
            <a:chOff x="0" y="0"/>
            <a:chExt cx="1154113" cy="1155699"/>
          </a:xfrm>
          <a:solidFill>
            <a:schemeClr val="bg1">
              <a:lumMod val="65000"/>
            </a:schemeClr>
          </a:solidFill>
        </p:grpSpPr>
        <p:sp>
          <p:nvSpPr>
            <p:cNvPr id="37" name="Oval 30"/>
            <p:cNvSpPr>
              <a:spLocks noChangeArrowheads="1"/>
            </p:cNvSpPr>
            <p:nvPr/>
          </p:nvSpPr>
          <p:spPr bwMode="auto">
            <a:xfrm>
              <a:off x="0" y="0"/>
              <a:ext cx="1154113" cy="115569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38"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9" name="组合 37"/>
          <p:cNvGrpSpPr>
            <a:grpSpLocks/>
          </p:cNvGrpSpPr>
          <p:nvPr/>
        </p:nvGrpSpPr>
        <p:grpSpPr bwMode="auto">
          <a:xfrm>
            <a:off x="1460219" y="2960261"/>
            <a:ext cx="783427" cy="785533"/>
            <a:chOff x="0" y="0"/>
            <a:chExt cx="1154113" cy="1155698"/>
          </a:xfrm>
          <a:solidFill>
            <a:schemeClr val="bg1">
              <a:lumMod val="65000"/>
            </a:schemeClr>
          </a:solidFill>
        </p:grpSpPr>
        <p:sp>
          <p:nvSpPr>
            <p:cNvPr id="40" name="Oval 31"/>
            <p:cNvSpPr>
              <a:spLocks noChangeArrowheads="1"/>
            </p:cNvSpPr>
            <p:nvPr/>
          </p:nvSpPr>
          <p:spPr bwMode="auto">
            <a:xfrm>
              <a:off x="0" y="0"/>
              <a:ext cx="1154113" cy="115569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41" name="Freeform 35"/>
            <p:cNvSpPr>
              <a:spLocks noEditPoints="1"/>
            </p:cNvSpPr>
            <p:nvPr/>
          </p:nvSpPr>
          <p:spPr bwMode="auto">
            <a:xfrm>
              <a:off x="269875" y="169862"/>
              <a:ext cx="563563" cy="766762"/>
            </a:xfrm>
            <a:custGeom>
              <a:avLst/>
              <a:gdLst>
                <a:gd name="T0" fmla="*/ 73939 w 625"/>
                <a:gd name="T1" fmla="*/ 124194 h 852"/>
                <a:gd name="T2" fmla="*/ 62217 w 625"/>
                <a:gd name="T3" fmla="*/ 766762 h 852"/>
                <a:gd name="T4" fmla="*/ 563563 w 625"/>
                <a:gd name="T5" fmla="*/ 188091 h 852"/>
                <a:gd name="T6" fmla="*/ 520281 w 625"/>
                <a:gd name="T7" fmla="*/ 201590 h 852"/>
                <a:gd name="T8" fmla="*/ 64021 w 625"/>
                <a:gd name="T9" fmla="*/ 722664 h 852"/>
                <a:gd name="T10" fmla="*/ 243459 w 625"/>
                <a:gd name="T11" fmla="*/ 81896 h 852"/>
                <a:gd name="T12" fmla="*/ 320104 w 625"/>
                <a:gd name="T13" fmla="*/ 81896 h 852"/>
                <a:gd name="T14" fmla="*/ 280429 w 625"/>
                <a:gd name="T15" fmla="*/ 122394 h 852"/>
                <a:gd name="T16" fmla="*/ 196571 w 625"/>
                <a:gd name="T17" fmla="*/ 83696 h 852"/>
                <a:gd name="T18" fmla="*/ 103696 w 625"/>
                <a:gd name="T19" fmla="*/ 194390 h 852"/>
                <a:gd name="T20" fmla="*/ 459867 w 625"/>
                <a:gd name="T21" fmla="*/ 194390 h 852"/>
                <a:gd name="T22" fmla="*/ 366992 w 625"/>
                <a:gd name="T23" fmla="*/ 83696 h 852"/>
                <a:gd name="T24" fmla="*/ 196571 w 625"/>
                <a:gd name="T25" fmla="*/ 83696 h 852"/>
                <a:gd name="T26" fmla="*/ 199276 w 625"/>
                <a:gd name="T27" fmla="*/ 582271 h 852"/>
                <a:gd name="T28" fmla="*/ 136157 w 625"/>
                <a:gd name="T29" fmla="*/ 600270 h 852"/>
                <a:gd name="T30" fmla="*/ 122631 w 625"/>
                <a:gd name="T31" fmla="*/ 613770 h 852"/>
                <a:gd name="T32" fmla="*/ 199276 w 625"/>
                <a:gd name="T33" fmla="*/ 619169 h 852"/>
                <a:gd name="T34" fmla="*/ 119025 w 625"/>
                <a:gd name="T35" fmla="*/ 658767 h 852"/>
                <a:gd name="T36" fmla="*/ 218212 w 625"/>
                <a:gd name="T37" fmla="*/ 610170 h 852"/>
                <a:gd name="T38" fmla="*/ 218212 w 625"/>
                <a:gd name="T39" fmla="*/ 578671 h 852"/>
                <a:gd name="T40" fmla="*/ 99187 w 625"/>
                <a:gd name="T41" fmla="*/ 584971 h 852"/>
                <a:gd name="T42" fmla="*/ 192964 w 625"/>
                <a:gd name="T43" fmla="*/ 683966 h 852"/>
                <a:gd name="T44" fmla="*/ 192964 w 625"/>
                <a:gd name="T45" fmla="*/ 301485 h 852"/>
                <a:gd name="T46" fmla="*/ 136157 w 625"/>
                <a:gd name="T47" fmla="*/ 318584 h 852"/>
                <a:gd name="T48" fmla="*/ 155994 w 625"/>
                <a:gd name="T49" fmla="*/ 368982 h 852"/>
                <a:gd name="T50" fmla="*/ 119025 w 625"/>
                <a:gd name="T51" fmla="*/ 382481 h 852"/>
                <a:gd name="T52" fmla="*/ 192964 w 625"/>
                <a:gd name="T53" fmla="*/ 281686 h 852"/>
                <a:gd name="T54" fmla="*/ 99187 w 625"/>
                <a:gd name="T55" fmla="*/ 380681 h 852"/>
                <a:gd name="T56" fmla="*/ 217310 w 625"/>
                <a:gd name="T57" fmla="*/ 323084 h 852"/>
                <a:gd name="T58" fmla="*/ 216408 w 625"/>
                <a:gd name="T59" fmla="*/ 296985 h 852"/>
                <a:gd name="T60" fmla="*/ 199276 w 625"/>
                <a:gd name="T61" fmla="*/ 452678 h 852"/>
                <a:gd name="T62" fmla="*/ 122631 w 625"/>
                <a:gd name="T63" fmla="*/ 471577 h 852"/>
                <a:gd name="T64" fmla="*/ 199276 w 625"/>
                <a:gd name="T65" fmla="*/ 522874 h 852"/>
                <a:gd name="T66" fmla="*/ 218212 w 625"/>
                <a:gd name="T67" fmla="*/ 438278 h 852"/>
                <a:gd name="T68" fmla="*/ 99187 w 625"/>
                <a:gd name="T69" fmla="*/ 442778 h 852"/>
                <a:gd name="T70" fmla="*/ 199276 w 625"/>
                <a:gd name="T71" fmla="*/ 541773 h 852"/>
                <a:gd name="T72" fmla="*/ 260592 w 625"/>
                <a:gd name="T73" fmla="*/ 418479 h 852"/>
                <a:gd name="T74" fmla="*/ 294856 w 625"/>
                <a:gd name="T75" fmla="*/ 650668 h 852"/>
                <a:gd name="T76" fmla="*/ 452654 w 625"/>
                <a:gd name="T77" fmla="*/ 602070 h 852"/>
                <a:gd name="T78" fmla="*/ 288544 w 625"/>
                <a:gd name="T79" fmla="*/ 644368 h 852"/>
                <a:gd name="T80" fmla="*/ 452654 w 625"/>
                <a:gd name="T81" fmla="*/ 456277 h 852"/>
                <a:gd name="T82" fmla="*/ 288544 w 625"/>
                <a:gd name="T83" fmla="*/ 368982 h 852"/>
                <a:gd name="T84" fmla="*/ 288544 w 625"/>
                <a:gd name="T85" fmla="*/ 316784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2" name="组合 40"/>
          <p:cNvGrpSpPr>
            <a:grpSpLocks/>
          </p:cNvGrpSpPr>
          <p:nvPr/>
        </p:nvGrpSpPr>
        <p:grpSpPr bwMode="auto">
          <a:xfrm>
            <a:off x="6852588" y="1911444"/>
            <a:ext cx="784505" cy="785533"/>
            <a:chOff x="0" y="0"/>
            <a:chExt cx="1155700" cy="1155698"/>
          </a:xfrm>
          <a:solidFill>
            <a:schemeClr val="bg1">
              <a:lumMod val="65000"/>
            </a:schemeClr>
          </a:solidFill>
        </p:grpSpPr>
        <p:sp>
          <p:nvSpPr>
            <p:cNvPr id="43" name="Oval 33"/>
            <p:cNvSpPr>
              <a:spLocks noChangeArrowheads="1"/>
            </p:cNvSpPr>
            <p:nvPr/>
          </p:nvSpPr>
          <p:spPr bwMode="auto">
            <a:xfrm>
              <a:off x="0" y="0"/>
              <a:ext cx="1155700" cy="115569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44" name="Freeform 36"/>
            <p:cNvSpPr>
              <a:spLocks noEditPoints="1"/>
            </p:cNvSpPr>
            <p:nvPr/>
          </p:nvSpPr>
          <p:spPr bwMode="auto">
            <a:xfrm>
              <a:off x="261937" y="217487"/>
              <a:ext cx="712788" cy="701675"/>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5" name="组合 43"/>
          <p:cNvGrpSpPr>
            <a:grpSpLocks/>
          </p:cNvGrpSpPr>
          <p:nvPr/>
        </p:nvGrpSpPr>
        <p:grpSpPr bwMode="auto">
          <a:xfrm>
            <a:off x="6884917" y="2980763"/>
            <a:ext cx="783427" cy="785533"/>
            <a:chOff x="0" y="0"/>
            <a:chExt cx="1154113" cy="1155698"/>
          </a:xfrm>
          <a:solidFill>
            <a:schemeClr val="bg1">
              <a:lumMod val="65000"/>
            </a:schemeClr>
          </a:solidFill>
        </p:grpSpPr>
        <p:sp>
          <p:nvSpPr>
            <p:cNvPr id="46" name="Oval 32"/>
            <p:cNvSpPr>
              <a:spLocks noChangeArrowheads="1"/>
            </p:cNvSpPr>
            <p:nvPr/>
          </p:nvSpPr>
          <p:spPr bwMode="auto">
            <a:xfrm>
              <a:off x="0" y="0"/>
              <a:ext cx="1154113" cy="115569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200">
                <a:solidFill>
                  <a:schemeClr val="tx1"/>
                </a:solidFill>
                <a:latin typeface="微软雅黑" panose="020B0503020204020204" pitchFamily="34" charset="-122"/>
              </a:endParaRPr>
            </a:p>
          </p:txBody>
        </p:sp>
        <p:sp>
          <p:nvSpPr>
            <p:cNvPr id="47" name="Freeform 37"/>
            <p:cNvSpPr>
              <a:spLocks noEditPoints="1"/>
            </p:cNvSpPr>
            <p:nvPr/>
          </p:nvSpPr>
          <p:spPr bwMode="auto">
            <a:xfrm>
              <a:off x="268287" y="254000"/>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8" name="TextBox 46"/>
          <p:cNvSpPr txBox="1">
            <a:spLocks noChangeArrowheads="1"/>
          </p:cNvSpPr>
          <p:nvPr/>
        </p:nvSpPr>
        <p:spPr bwMode="auto">
          <a:xfrm>
            <a:off x="2291060" y="1128068"/>
            <a:ext cx="1193999" cy="2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400" b="1" dirty="0">
                <a:latin typeface="微软雅黑" pitchFamily="34" charset="-122"/>
              </a:rPr>
              <a:t>添加标题内容</a:t>
            </a:r>
            <a:endParaRPr lang="en-US" altLang="zh-CN" sz="1400" b="1" dirty="0">
              <a:latin typeface="微软雅黑" pitchFamily="34" charset="-122"/>
            </a:endParaRPr>
          </a:p>
        </p:txBody>
      </p:sp>
      <p:sp>
        <p:nvSpPr>
          <p:cNvPr id="49" name="TextBox 47"/>
          <p:cNvSpPr txBox="1">
            <a:spLocks noChangeArrowheads="1"/>
          </p:cNvSpPr>
          <p:nvPr/>
        </p:nvSpPr>
        <p:spPr bwMode="auto">
          <a:xfrm>
            <a:off x="2239336" y="1519620"/>
            <a:ext cx="1759747" cy="7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100" dirty="0">
                <a:solidFill>
                  <a:schemeClr val="tx1"/>
                </a:solidFill>
                <a:latin typeface="微软雅黑" panose="020B0503020204020204" pitchFamily="34" charset="-122"/>
              </a:rPr>
              <a:t>这里可以添加主要内容这里可以添加主要内容这里可以添加主要内容这里可以添加主要内容</a:t>
            </a:r>
          </a:p>
        </p:txBody>
      </p:sp>
      <p:sp>
        <p:nvSpPr>
          <p:cNvPr id="50" name="TextBox 48"/>
          <p:cNvSpPr txBox="1">
            <a:spLocks noChangeArrowheads="1"/>
          </p:cNvSpPr>
          <p:nvPr/>
        </p:nvSpPr>
        <p:spPr bwMode="auto">
          <a:xfrm>
            <a:off x="5576692" y="1128068"/>
            <a:ext cx="1195076" cy="2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eaLnBrk="1" hangingPunct="1">
              <a:spcBef>
                <a:spcPct val="0"/>
              </a:spcBef>
              <a:buNone/>
            </a:pPr>
            <a:r>
              <a:rPr lang="zh-CN" altLang="en-US" sz="1400" b="1" dirty="0">
                <a:latin typeface="微软雅黑" pitchFamily="34" charset="-122"/>
              </a:rPr>
              <a:t>添加标题内容</a:t>
            </a:r>
            <a:endParaRPr lang="en-US" altLang="zh-CN" sz="1400" b="1" dirty="0">
              <a:latin typeface="微软雅黑" pitchFamily="34" charset="-122"/>
            </a:endParaRPr>
          </a:p>
        </p:txBody>
      </p:sp>
      <p:sp>
        <p:nvSpPr>
          <p:cNvPr id="51" name="TextBox 49"/>
          <p:cNvSpPr txBox="1">
            <a:spLocks noChangeArrowheads="1"/>
          </p:cNvSpPr>
          <p:nvPr/>
        </p:nvSpPr>
        <p:spPr bwMode="auto">
          <a:xfrm>
            <a:off x="5076678" y="1519620"/>
            <a:ext cx="1759747" cy="7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eaLnBrk="1" hangingPunct="1">
              <a:spcBef>
                <a:spcPct val="0"/>
              </a:spcBef>
              <a:buFontTx/>
              <a:buNone/>
            </a:pPr>
            <a:r>
              <a:rPr lang="zh-CN" altLang="en-US" sz="1100">
                <a:solidFill>
                  <a:schemeClr val="tx1"/>
                </a:solidFill>
                <a:latin typeface="微软雅黑" panose="020B0503020204020204" pitchFamily="34" charset="-122"/>
              </a:rPr>
              <a:t>这里可以添加主要内容这里可以添加主要内容这里可以添加主要内容这里可以添加主要内容</a:t>
            </a:r>
          </a:p>
        </p:txBody>
      </p:sp>
      <p:sp>
        <p:nvSpPr>
          <p:cNvPr id="52" name="TextBox 50"/>
          <p:cNvSpPr txBox="1">
            <a:spLocks noChangeArrowheads="1"/>
          </p:cNvSpPr>
          <p:nvPr/>
        </p:nvSpPr>
        <p:spPr bwMode="auto">
          <a:xfrm>
            <a:off x="2291060" y="4237832"/>
            <a:ext cx="1193999" cy="2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None/>
            </a:pPr>
            <a:r>
              <a:rPr lang="zh-CN" altLang="en-US" sz="1400" b="1" dirty="0">
                <a:latin typeface="微软雅黑" pitchFamily="34" charset="-122"/>
              </a:rPr>
              <a:t>添加标题内容</a:t>
            </a:r>
            <a:endParaRPr lang="en-US" altLang="zh-CN" sz="1400" b="1" dirty="0">
              <a:latin typeface="微软雅黑" pitchFamily="34" charset="-122"/>
            </a:endParaRPr>
          </a:p>
        </p:txBody>
      </p:sp>
      <p:sp>
        <p:nvSpPr>
          <p:cNvPr id="53" name="TextBox 51"/>
          <p:cNvSpPr txBox="1">
            <a:spLocks noChangeArrowheads="1"/>
          </p:cNvSpPr>
          <p:nvPr/>
        </p:nvSpPr>
        <p:spPr bwMode="auto">
          <a:xfrm>
            <a:off x="2239336" y="3414397"/>
            <a:ext cx="1759747" cy="7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100">
                <a:solidFill>
                  <a:schemeClr val="tx1"/>
                </a:solidFill>
                <a:latin typeface="微软雅黑" panose="020B0503020204020204" pitchFamily="34" charset="-122"/>
              </a:rPr>
              <a:t>这里可以添加主要内容这里可以添加主要内容这里可以添加主要内容这里可以添加主要内容</a:t>
            </a:r>
          </a:p>
        </p:txBody>
      </p:sp>
      <p:sp>
        <p:nvSpPr>
          <p:cNvPr id="54" name="TextBox 52"/>
          <p:cNvSpPr txBox="1">
            <a:spLocks noChangeArrowheads="1"/>
          </p:cNvSpPr>
          <p:nvPr/>
        </p:nvSpPr>
        <p:spPr bwMode="auto">
          <a:xfrm>
            <a:off x="5576692" y="4237832"/>
            <a:ext cx="1195076" cy="2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eaLnBrk="1" hangingPunct="1">
              <a:spcBef>
                <a:spcPct val="0"/>
              </a:spcBef>
              <a:buNone/>
            </a:pPr>
            <a:r>
              <a:rPr lang="zh-CN" altLang="en-US" sz="1400" b="1" dirty="0">
                <a:latin typeface="微软雅黑" pitchFamily="34" charset="-122"/>
              </a:rPr>
              <a:t>添加标题内容</a:t>
            </a:r>
            <a:endParaRPr lang="en-US" altLang="zh-CN" sz="1400" b="1" dirty="0">
              <a:latin typeface="微软雅黑" pitchFamily="34" charset="-122"/>
            </a:endParaRPr>
          </a:p>
        </p:txBody>
      </p:sp>
      <p:sp>
        <p:nvSpPr>
          <p:cNvPr id="55" name="TextBox 53"/>
          <p:cNvSpPr txBox="1">
            <a:spLocks noChangeArrowheads="1"/>
          </p:cNvSpPr>
          <p:nvPr/>
        </p:nvSpPr>
        <p:spPr bwMode="auto">
          <a:xfrm>
            <a:off x="5076678" y="3414397"/>
            <a:ext cx="1759747" cy="7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084" tIns="31042" rIns="62084" bIns="31042">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r" eaLnBrk="1" hangingPunct="1">
              <a:spcBef>
                <a:spcPct val="0"/>
              </a:spcBef>
              <a:buFontTx/>
              <a:buNone/>
            </a:pPr>
            <a:r>
              <a:rPr lang="zh-CN" altLang="en-US" sz="1100">
                <a:solidFill>
                  <a:schemeClr val="tx1"/>
                </a:solidFill>
                <a:latin typeface="微软雅黑" panose="020B0503020204020204" pitchFamily="34" charset="-122"/>
              </a:rPr>
              <a:t>这里可以添加主要内容这里可以添加主要内容这里可以添加主要内容这里可以添加主要内容</a:t>
            </a:r>
          </a:p>
        </p:txBody>
      </p:sp>
      <p:sp>
        <p:nvSpPr>
          <p:cNvPr id="28" name="TextBox 27"/>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29" name="TextBox 28"/>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1314517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5"/>
                                        </p:tgtEl>
                                        <p:attrNameLst>
                                          <p:attrName>ppt_y</p:attrName>
                                        </p:attrNameLst>
                                      </p:cBhvr>
                                      <p:tavLst>
                                        <p:tav tm="0">
                                          <p:val>
                                            <p:strVal val="#ppt_y"/>
                                          </p:val>
                                        </p:tav>
                                        <p:tav tm="100000">
                                          <p:val>
                                            <p:strVal val="#ppt_y"/>
                                          </p:val>
                                        </p:tav>
                                      </p:tavLst>
                                    </p:anim>
                                    <p:anim calcmode="lin" valueType="num">
                                      <p:cBhvr>
                                        <p:cTn id="13"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5"/>
                                        </p:tgtEl>
                                      </p:cBhvr>
                                    </p:animEffect>
                                  </p:childTnLst>
                                </p:cTn>
                              </p:par>
                            </p:childTnLst>
                          </p:cTn>
                        </p:par>
                        <p:par>
                          <p:cTn id="16" fill="hold">
                            <p:stCondLst>
                              <p:cond delay="1450"/>
                            </p:stCondLst>
                            <p:childTnLst>
                              <p:par>
                                <p:cTn id="17" presetID="1"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1450"/>
                            </p:stCondLst>
                            <p:childTnLst>
                              <p:par>
                                <p:cTn id="26" presetID="22" presetClass="entr" presetSubtype="8"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right)">
                                      <p:cBhvr>
                                        <p:cTn id="34" dur="500"/>
                                        <p:tgtEl>
                                          <p:spTgt spid="3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par>
                          <p:cTn id="38" fill="hold">
                            <p:stCondLst>
                              <p:cond delay="1950"/>
                            </p:stCondLst>
                            <p:childTnLst>
                              <p:par>
                                <p:cTn id="39" presetID="47"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1000"/>
                                        <p:tgtEl>
                                          <p:spTgt spid="48"/>
                                        </p:tgtEl>
                                      </p:cBhvr>
                                    </p:animEffect>
                                    <p:anim calcmode="lin" valueType="num">
                                      <p:cBhvr>
                                        <p:cTn id="42" dur="1000" fill="hold"/>
                                        <p:tgtEl>
                                          <p:spTgt spid="48"/>
                                        </p:tgtEl>
                                        <p:attrNameLst>
                                          <p:attrName>ppt_x</p:attrName>
                                        </p:attrNameLst>
                                      </p:cBhvr>
                                      <p:tavLst>
                                        <p:tav tm="0">
                                          <p:val>
                                            <p:strVal val="#ppt_x"/>
                                          </p:val>
                                        </p:tav>
                                        <p:tav tm="100000">
                                          <p:val>
                                            <p:strVal val="#ppt_x"/>
                                          </p:val>
                                        </p:tav>
                                      </p:tavLst>
                                    </p:anim>
                                    <p:anim calcmode="lin" valueType="num">
                                      <p:cBhvr>
                                        <p:cTn id="43" dur="1000" fill="hold"/>
                                        <p:tgtEl>
                                          <p:spTgt spid="48"/>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anim calcmode="lin" valueType="num">
                                      <p:cBhvr>
                                        <p:cTn id="47" dur="1000" fill="hold"/>
                                        <p:tgtEl>
                                          <p:spTgt spid="50"/>
                                        </p:tgtEl>
                                        <p:attrNameLst>
                                          <p:attrName>ppt_x</p:attrName>
                                        </p:attrNameLst>
                                      </p:cBhvr>
                                      <p:tavLst>
                                        <p:tav tm="0">
                                          <p:val>
                                            <p:strVal val="#ppt_x"/>
                                          </p:val>
                                        </p:tav>
                                        <p:tav tm="100000">
                                          <p:val>
                                            <p:strVal val="#ppt_x"/>
                                          </p:val>
                                        </p:tav>
                                      </p:tavLst>
                                    </p:anim>
                                    <p:anim calcmode="lin" valueType="num">
                                      <p:cBhvr>
                                        <p:cTn id="48" dur="1000" fill="hold"/>
                                        <p:tgtEl>
                                          <p:spTgt spid="5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1000"/>
                                        <p:tgtEl>
                                          <p:spTgt spid="54"/>
                                        </p:tgtEl>
                                      </p:cBhvr>
                                    </p:animEffect>
                                    <p:anim calcmode="lin" valueType="num">
                                      <p:cBhvr>
                                        <p:cTn id="52" dur="1000" fill="hold"/>
                                        <p:tgtEl>
                                          <p:spTgt spid="54"/>
                                        </p:tgtEl>
                                        <p:attrNameLst>
                                          <p:attrName>ppt_x</p:attrName>
                                        </p:attrNameLst>
                                      </p:cBhvr>
                                      <p:tavLst>
                                        <p:tav tm="0">
                                          <p:val>
                                            <p:strVal val="#ppt_x"/>
                                          </p:val>
                                        </p:tav>
                                        <p:tav tm="100000">
                                          <p:val>
                                            <p:strVal val="#ppt_x"/>
                                          </p:val>
                                        </p:tav>
                                      </p:tavLst>
                                    </p:anim>
                                    <p:anim calcmode="lin" valueType="num">
                                      <p:cBhvr>
                                        <p:cTn id="53" dur="1000" fill="hold"/>
                                        <p:tgtEl>
                                          <p:spTgt spid="5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1000"/>
                                        <p:tgtEl>
                                          <p:spTgt spid="52"/>
                                        </p:tgtEl>
                                      </p:cBhvr>
                                    </p:animEffect>
                                    <p:anim calcmode="lin" valueType="num">
                                      <p:cBhvr>
                                        <p:cTn id="57" dur="1000" fill="hold"/>
                                        <p:tgtEl>
                                          <p:spTgt spid="52"/>
                                        </p:tgtEl>
                                        <p:attrNameLst>
                                          <p:attrName>ppt_x</p:attrName>
                                        </p:attrNameLst>
                                      </p:cBhvr>
                                      <p:tavLst>
                                        <p:tav tm="0">
                                          <p:val>
                                            <p:strVal val="#ppt_x"/>
                                          </p:val>
                                        </p:tav>
                                        <p:tav tm="100000">
                                          <p:val>
                                            <p:strVal val="#ppt_x"/>
                                          </p:val>
                                        </p:tav>
                                      </p:tavLst>
                                    </p:anim>
                                    <p:anim calcmode="lin" valueType="num">
                                      <p:cBhvr>
                                        <p:cTn id="58" dur="1000" fill="hold"/>
                                        <p:tgtEl>
                                          <p:spTgt spid="52"/>
                                        </p:tgtEl>
                                        <p:attrNameLst>
                                          <p:attrName>ppt_y</p:attrName>
                                        </p:attrNameLst>
                                      </p:cBhvr>
                                      <p:tavLst>
                                        <p:tav tm="0">
                                          <p:val>
                                            <p:strVal val="#ppt_y+.1"/>
                                          </p:val>
                                        </p:tav>
                                        <p:tav tm="100000">
                                          <p:val>
                                            <p:strVal val="#ppt_y"/>
                                          </p:val>
                                        </p:tav>
                                      </p:tavLst>
                                    </p:anim>
                                  </p:childTnLst>
                                </p:cTn>
                              </p:par>
                            </p:childTnLst>
                          </p:cTn>
                        </p:par>
                        <p:par>
                          <p:cTn id="59" fill="hold">
                            <p:stCondLst>
                              <p:cond delay="2950"/>
                            </p:stCondLst>
                            <p:childTnLst>
                              <p:par>
                                <p:cTn id="60" presetID="22" presetClass="entr" presetSubtype="1"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up)">
                                      <p:cBhvr>
                                        <p:cTn id="62" dur="500"/>
                                        <p:tgtEl>
                                          <p:spTgt spid="49"/>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wipe(up)">
                                      <p:cBhvr>
                                        <p:cTn id="65" dur="500"/>
                                        <p:tgtEl>
                                          <p:spTgt spid="5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down)">
                                      <p:cBhvr>
                                        <p:cTn id="68" dur="500"/>
                                        <p:tgtEl>
                                          <p:spTgt spid="5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down)">
                                      <p:cBhvr>
                                        <p:cTn id="7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autoUpdateAnimBg="0"/>
      <p:bldP spid="35" grpId="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22" name="TextBox 21"/>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pic>
        <p:nvPicPr>
          <p:cNvPr id="23" name="图片占位符 5">
            <a:extLst>
              <a:ext uri="{FF2B5EF4-FFF2-40B4-BE49-F238E27FC236}">
                <a16:creationId xmlns:a16="http://schemas.microsoft.com/office/drawing/2014/main" id="{50CE8A87-1548-4037-800F-1A31EA0B0505}"/>
              </a:ext>
            </a:extLst>
          </p:cNvPr>
          <p:cNvPicPr>
            <a:picLocks noChangeAspect="1"/>
          </p:cNvPicPr>
          <p:nvPr/>
        </p:nvPicPr>
        <p:blipFill>
          <a:blip r:embed="rId3">
            <a:extLst>
              <a:ext uri="{28A0092B-C50C-407E-A947-70E740481C1C}">
                <a14:useLocalDpi xmlns:a14="http://schemas.microsoft.com/office/drawing/2010/main" val="0"/>
              </a:ext>
            </a:extLst>
          </a:blip>
          <a:srcRect l="30369" r="30369"/>
          <a:stretch>
            <a:fillRect/>
          </a:stretch>
        </p:blipFill>
        <p:spPr>
          <a:xfrm>
            <a:off x="656035" y="1401934"/>
            <a:ext cx="1538017" cy="2937326"/>
          </a:xfrm>
          <a:prstGeom prst="rect">
            <a:avLst/>
          </a:prstGeom>
        </p:spPr>
      </p:pic>
      <p:pic>
        <p:nvPicPr>
          <p:cNvPr id="24" name="图片占位符 7">
            <a:extLst>
              <a:ext uri="{FF2B5EF4-FFF2-40B4-BE49-F238E27FC236}">
                <a16:creationId xmlns:a16="http://schemas.microsoft.com/office/drawing/2014/main" id="{C438D571-6987-418C-A7F1-903F2C508315}"/>
              </a:ext>
            </a:extLst>
          </p:cNvPr>
          <p:cNvPicPr>
            <a:picLocks noChangeAspect="1"/>
          </p:cNvPicPr>
          <p:nvPr/>
        </p:nvPicPr>
        <p:blipFill>
          <a:blip r:embed="rId4" cstate="print">
            <a:extLst>
              <a:ext uri="{28A0092B-C50C-407E-A947-70E740481C1C}">
                <a14:useLocalDpi xmlns:a14="http://schemas.microsoft.com/office/drawing/2010/main" val="0"/>
              </a:ext>
            </a:extLst>
          </a:blip>
          <a:srcRect l="32550" r="32550"/>
          <a:stretch>
            <a:fillRect/>
          </a:stretch>
        </p:blipFill>
        <p:spPr>
          <a:xfrm>
            <a:off x="4429605" y="1401934"/>
            <a:ext cx="1538017" cy="2937326"/>
          </a:xfrm>
          <a:prstGeom prst="rect">
            <a:avLst/>
          </a:prstGeom>
        </p:spPr>
      </p:pic>
      <p:pic>
        <p:nvPicPr>
          <p:cNvPr id="25" name="图片占位符 11">
            <a:extLst>
              <a:ext uri="{FF2B5EF4-FFF2-40B4-BE49-F238E27FC236}">
                <a16:creationId xmlns:a16="http://schemas.microsoft.com/office/drawing/2014/main" id="{3CAA5B53-C53E-4378-BB6A-7E30E06EB9BD}"/>
              </a:ext>
            </a:extLst>
          </p:cNvPr>
          <p:cNvPicPr>
            <a:picLocks noChangeAspect="1"/>
          </p:cNvPicPr>
          <p:nvPr/>
        </p:nvPicPr>
        <p:blipFill>
          <a:blip r:embed="rId5" cstate="print">
            <a:extLst>
              <a:ext uri="{28A0092B-C50C-407E-A947-70E740481C1C}">
                <a14:useLocalDpi xmlns:a14="http://schemas.microsoft.com/office/drawing/2010/main" val="0"/>
              </a:ext>
            </a:extLst>
          </a:blip>
          <a:srcRect l="32561" r="32561"/>
          <a:stretch>
            <a:fillRect/>
          </a:stretch>
        </p:blipFill>
        <p:spPr>
          <a:xfrm>
            <a:off x="2542820" y="1401934"/>
            <a:ext cx="1538017" cy="2937326"/>
          </a:xfrm>
          <a:prstGeom prst="rect">
            <a:avLst/>
          </a:prstGeom>
        </p:spPr>
      </p:pic>
      <p:sp>
        <p:nvSpPr>
          <p:cNvPr id="26" name="椭圆 12">
            <a:extLst>
              <a:ext uri="{FF2B5EF4-FFF2-40B4-BE49-F238E27FC236}">
                <a16:creationId xmlns:a16="http://schemas.microsoft.com/office/drawing/2014/main" id="{AA470095-FB50-41A6-AE32-EF8C72FCE86A}"/>
              </a:ext>
            </a:extLst>
          </p:cNvPr>
          <p:cNvSpPr/>
          <p:nvPr/>
        </p:nvSpPr>
        <p:spPr>
          <a:xfrm>
            <a:off x="6377261" y="1530803"/>
            <a:ext cx="225674" cy="371475"/>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7" name="椭圆 13">
            <a:extLst>
              <a:ext uri="{FF2B5EF4-FFF2-40B4-BE49-F238E27FC236}">
                <a16:creationId xmlns:a16="http://schemas.microsoft.com/office/drawing/2014/main" id="{B03096D5-5646-4831-9D23-B1B742E97BFA}"/>
              </a:ext>
            </a:extLst>
          </p:cNvPr>
          <p:cNvSpPr/>
          <p:nvPr/>
        </p:nvSpPr>
        <p:spPr>
          <a:xfrm>
            <a:off x="6304360" y="3009156"/>
            <a:ext cx="371475" cy="342008"/>
          </a:xfrm>
          <a:custGeom>
            <a:avLst/>
            <a:gdLst>
              <a:gd name="T0" fmla="*/ 164 w 580"/>
              <a:gd name="T1" fmla="*/ 525 h 535"/>
              <a:gd name="T2" fmla="*/ 196 w 580"/>
              <a:gd name="T3" fmla="*/ 526 h 535"/>
              <a:gd name="T4" fmla="*/ 570 w 580"/>
              <a:gd name="T5" fmla="*/ 187 h 535"/>
              <a:gd name="T6" fmla="*/ 572 w 580"/>
              <a:gd name="T7" fmla="*/ 155 h 535"/>
              <a:gd name="T8" fmla="*/ 475 w 580"/>
              <a:gd name="T9" fmla="*/ 49 h 535"/>
              <a:gd name="T10" fmla="*/ 443 w 580"/>
              <a:gd name="T11" fmla="*/ 47 h 535"/>
              <a:gd name="T12" fmla="*/ 124 w 580"/>
              <a:gd name="T13" fmla="*/ 335 h 535"/>
              <a:gd name="T14" fmla="*/ 123 w 580"/>
              <a:gd name="T15" fmla="*/ 367 h 535"/>
              <a:gd name="T16" fmla="*/ 175 w 580"/>
              <a:gd name="T17" fmla="*/ 425 h 535"/>
              <a:gd name="T18" fmla="*/ 207 w 580"/>
              <a:gd name="T19" fmla="*/ 426 h 535"/>
              <a:gd name="T20" fmla="*/ 341 w 580"/>
              <a:gd name="T21" fmla="*/ 305 h 535"/>
              <a:gd name="T22" fmla="*/ 343 w 580"/>
              <a:gd name="T23" fmla="*/ 273 h 535"/>
              <a:gd name="T24" fmla="*/ 327 w 580"/>
              <a:gd name="T25" fmla="*/ 256 h 535"/>
              <a:gd name="T26" fmla="*/ 193 w 580"/>
              <a:gd name="T27" fmla="*/ 378 h 535"/>
              <a:gd name="T28" fmla="*/ 172 w 580"/>
              <a:gd name="T29" fmla="*/ 354 h 535"/>
              <a:gd name="T30" fmla="*/ 457 w 580"/>
              <a:gd name="T31" fmla="*/ 96 h 535"/>
              <a:gd name="T32" fmla="*/ 523 w 580"/>
              <a:gd name="T33" fmla="*/ 169 h 535"/>
              <a:gd name="T34" fmla="*/ 182 w 580"/>
              <a:gd name="T35" fmla="*/ 478 h 535"/>
              <a:gd name="T36" fmla="*/ 58 w 580"/>
              <a:gd name="T37" fmla="*/ 340 h 535"/>
              <a:gd name="T38" fmla="*/ 404 w 580"/>
              <a:gd name="T39" fmla="*/ 26 h 535"/>
              <a:gd name="T40" fmla="*/ 389 w 580"/>
              <a:gd name="T41" fmla="*/ 10 h 535"/>
              <a:gd name="T42" fmla="*/ 357 w 580"/>
              <a:gd name="T43" fmla="*/ 8 h 535"/>
              <a:gd name="T44" fmla="*/ 10 w 580"/>
              <a:gd name="T45" fmla="*/ 322 h 535"/>
              <a:gd name="T46" fmla="*/ 9 w 580"/>
              <a:gd name="T47" fmla="*/ 354 h 535"/>
              <a:gd name="T48" fmla="*/ 164 w 580"/>
              <a:gd name="T49" fmla="*/ 52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35">
                <a:moveTo>
                  <a:pt x="164" y="525"/>
                </a:moveTo>
                <a:cubicBezTo>
                  <a:pt x="172" y="534"/>
                  <a:pt x="186" y="535"/>
                  <a:pt x="196" y="526"/>
                </a:cubicBezTo>
                <a:lnTo>
                  <a:pt x="570" y="187"/>
                </a:lnTo>
                <a:cubicBezTo>
                  <a:pt x="579" y="179"/>
                  <a:pt x="580" y="165"/>
                  <a:pt x="572" y="155"/>
                </a:cubicBezTo>
                <a:lnTo>
                  <a:pt x="475" y="49"/>
                </a:lnTo>
                <a:cubicBezTo>
                  <a:pt x="466" y="39"/>
                  <a:pt x="452" y="39"/>
                  <a:pt x="443" y="47"/>
                </a:cubicBezTo>
                <a:lnTo>
                  <a:pt x="124" y="335"/>
                </a:lnTo>
                <a:cubicBezTo>
                  <a:pt x="115" y="344"/>
                  <a:pt x="114" y="358"/>
                  <a:pt x="123" y="367"/>
                </a:cubicBezTo>
                <a:lnTo>
                  <a:pt x="175" y="425"/>
                </a:lnTo>
                <a:cubicBezTo>
                  <a:pt x="183" y="434"/>
                  <a:pt x="198" y="435"/>
                  <a:pt x="207" y="426"/>
                </a:cubicBezTo>
                <a:lnTo>
                  <a:pt x="341" y="305"/>
                </a:lnTo>
                <a:cubicBezTo>
                  <a:pt x="350" y="297"/>
                  <a:pt x="351" y="282"/>
                  <a:pt x="343" y="273"/>
                </a:cubicBezTo>
                <a:lnTo>
                  <a:pt x="327" y="256"/>
                </a:lnTo>
                <a:lnTo>
                  <a:pt x="193" y="378"/>
                </a:lnTo>
                <a:lnTo>
                  <a:pt x="172" y="354"/>
                </a:lnTo>
                <a:lnTo>
                  <a:pt x="457" y="96"/>
                </a:lnTo>
                <a:lnTo>
                  <a:pt x="523" y="169"/>
                </a:lnTo>
                <a:lnTo>
                  <a:pt x="182" y="478"/>
                </a:lnTo>
                <a:lnTo>
                  <a:pt x="58" y="340"/>
                </a:lnTo>
                <a:lnTo>
                  <a:pt x="404" y="26"/>
                </a:lnTo>
                <a:lnTo>
                  <a:pt x="389" y="10"/>
                </a:lnTo>
                <a:cubicBezTo>
                  <a:pt x="380" y="0"/>
                  <a:pt x="366" y="0"/>
                  <a:pt x="357" y="8"/>
                </a:cubicBezTo>
                <a:lnTo>
                  <a:pt x="10" y="322"/>
                </a:lnTo>
                <a:cubicBezTo>
                  <a:pt x="1" y="330"/>
                  <a:pt x="0" y="344"/>
                  <a:pt x="9" y="354"/>
                </a:cubicBezTo>
                <a:lnTo>
                  <a:pt x="164" y="5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28" name="矩形 27">
            <a:extLst>
              <a:ext uri="{FF2B5EF4-FFF2-40B4-BE49-F238E27FC236}">
                <a16:creationId xmlns:a16="http://schemas.microsoft.com/office/drawing/2014/main" id="{7E490409-CF25-4879-B40E-4788C8453E66}"/>
              </a:ext>
            </a:extLst>
          </p:cNvPr>
          <p:cNvSpPr/>
          <p:nvPr/>
        </p:nvSpPr>
        <p:spPr>
          <a:xfrm>
            <a:off x="6304360" y="1945867"/>
            <a:ext cx="2031206" cy="10618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50" dirty="0">
                <a:solidFill>
                  <a:schemeClr val="tx1">
                    <a:lumMod val="50000"/>
                    <a:lumOff val="50000"/>
                  </a:schemeClr>
                </a:solidFill>
              </a:rPr>
              <a:t>某某科技发展公司是全球领先的综合通信解决方案提供商。公司将为全球</a:t>
            </a:r>
            <a:r>
              <a:rPr lang="en-US" altLang="zh-CN" sz="1050" dirty="0">
                <a:solidFill>
                  <a:schemeClr val="tx1">
                    <a:lumMod val="50000"/>
                    <a:lumOff val="50000"/>
                  </a:schemeClr>
                </a:solidFill>
              </a:rPr>
              <a:t>160</a:t>
            </a:r>
            <a:r>
              <a:rPr lang="zh-CN" altLang="en-US" sz="1050" dirty="0">
                <a:solidFill>
                  <a:schemeClr val="tx1">
                    <a:lumMod val="50000"/>
                    <a:lumOff val="50000"/>
                  </a:schemeClr>
                </a:solidFill>
              </a:rPr>
              <a:t>多个国家和地区的电信运营商和企业网客户提供创新技术与产品解决方案</a:t>
            </a:r>
          </a:p>
        </p:txBody>
      </p:sp>
      <p:sp>
        <p:nvSpPr>
          <p:cNvPr id="29" name="矩形 28">
            <a:extLst>
              <a:ext uri="{FF2B5EF4-FFF2-40B4-BE49-F238E27FC236}">
                <a16:creationId xmlns:a16="http://schemas.microsoft.com/office/drawing/2014/main" id="{F1B82BAB-FF31-4185-883B-C30F50A8345A}"/>
              </a:ext>
            </a:extLst>
          </p:cNvPr>
          <p:cNvSpPr/>
          <p:nvPr/>
        </p:nvSpPr>
        <p:spPr>
          <a:xfrm>
            <a:off x="6675835" y="1555343"/>
            <a:ext cx="1563290" cy="3693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500" b="1" dirty="0">
                <a:solidFill>
                  <a:schemeClr val="tx1">
                    <a:lumMod val="65000"/>
                    <a:lumOff val="35000"/>
                  </a:schemeClr>
                </a:solidFill>
              </a:rPr>
              <a:t>标题文字添加</a:t>
            </a:r>
          </a:p>
        </p:txBody>
      </p:sp>
      <p:sp>
        <p:nvSpPr>
          <p:cNvPr id="30" name="矩形 29">
            <a:extLst>
              <a:ext uri="{FF2B5EF4-FFF2-40B4-BE49-F238E27FC236}">
                <a16:creationId xmlns:a16="http://schemas.microsoft.com/office/drawing/2014/main" id="{4FE682EF-97BB-41A6-9848-49C6D46D5C15}"/>
              </a:ext>
            </a:extLst>
          </p:cNvPr>
          <p:cNvSpPr/>
          <p:nvPr/>
        </p:nvSpPr>
        <p:spPr>
          <a:xfrm>
            <a:off x="6304360" y="3394472"/>
            <a:ext cx="2031206" cy="10618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50" dirty="0">
                <a:solidFill>
                  <a:schemeClr val="tx1">
                    <a:lumMod val="50000"/>
                    <a:lumOff val="50000"/>
                  </a:schemeClr>
                </a:solidFill>
              </a:rPr>
              <a:t>让全世界用户享有语音、数据、多媒体、无线宽带等全方位沟通。公司成立于</a:t>
            </a:r>
            <a:r>
              <a:rPr lang="en-US" altLang="zh-CN" sz="1050" dirty="0">
                <a:solidFill>
                  <a:schemeClr val="tx1">
                    <a:lumMod val="50000"/>
                    <a:lumOff val="50000"/>
                  </a:schemeClr>
                </a:solidFill>
              </a:rPr>
              <a:t>2018</a:t>
            </a:r>
            <a:r>
              <a:rPr lang="zh-CN" altLang="en-US" sz="1050" dirty="0">
                <a:solidFill>
                  <a:schemeClr val="tx1">
                    <a:lumMod val="50000"/>
                    <a:lumOff val="50000"/>
                  </a:schemeClr>
                </a:solidFill>
              </a:rPr>
              <a:t>年</a:t>
            </a:r>
            <a:r>
              <a:rPr lang="en-US" altLang="zh-CN" sz="1050" dirty="0">
                <a:solidFill>
                  <a:schemeClr val="tx1">
                    <a:lumMod val="50000"/>
                    <a:lumOff val="50000"/>
                  </a:schemeClr>
                </a:solidFill>
              </a:rPr>
              <a:t>,</a:t>
            </a:r>
            <a:r>
              <a:rPr lang="zh-CN" altLang="en-US" sz="1050" dirty="0">
                <a:solidFill>
                  <a:schemeClr val="tx1">
                    <a:lumMod val="50000"/>
                    <a:lumOff val="50000"/>
                  </a:schemeClr>
                </a:solidFill>
              </a:rPr>
              <a:t>未来将在香港和深圳两地上，是中国最大的通信设备上市公司</a:t>
            </a:r>
          </a:p>
        </p:txBody>
      </p:sp>
      <p:sp>
        <p:nvSpPr>
          <p:cNvPr id="31" name="矩形 30">
            <a:extLst>
              <a:ext uri="{FF2B5EF4-FFF2-40B4-BE49-F238E27FC236}">
                <a16:creationId xmlns:a16="http://schemas.microsoft.com/office/drawing/2014/main" id="{64A3DD16-1E69-4DF5-ACB2-58FB4509F93F}"/>
              </a:ext>
            </a:extLst>
          </p:cNvPr>
          <p:cNvSpPr/>
          <p:nvPr/>
        </p:nvSpPr>
        <p:spPr>
          <a:xfrm>
            <a:off x="6675835" y="3003947"/>
            <a:ext cx="1563290" cy="3693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500" b="1" dirty="0">
                <a:solidFill>
                  <a:schemeClr val="tx1">
                    <a:lumMod val="65000"/>
                    <a:lumOff val="35000"/>
                  </a:schemeClr>
                </a:solidFill>
              </a:rPr>
              <a:t>标题文字添加</a:t>
            </a:r>
          </a:p>
        </p:txBody>
      </p:sp>
    </p:spTree>
    <p:extLst>
      <p:ext uri="{BB962C8B-B14F-4D97-AF65-F5344CB8AC3E}">
        <p14:creationId xmlns:p14="http://schemas.microsoft.com/office/powerpoint/2010/main" val="2241502813"/>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1000"/>
                                        <p:tgtEl>
                                          <p:spTgt spid="31"/>
                                        </p:tgtEl>
                                      </p:cBhvr>
                                    </p:animEffect>
                                    <p:anim calcmode="lin" valueType="num">
                                      <p:cBhvr>
                                        <p:cTn id="46" dur="1000" fill="hold"/>
                                        <p:tgtEl>
                                          <p:spTgt spid="31"/>
                                        </p:tgtEl>
                                        <p:attrNameLst>
                                          <p:attrName>ppt_x</p:attrName>
                                        </p:attrNameLst>
                                      </p:cBhvr>
                                      <p:tavLst>
                                        <p:tav tm="0">
                                          <p:val>
                                            <p:strVal val="#ppt_x"/>
                                          </p:val>
                                        </p:tav>
                                        <p:tav tm="100000">
                                          <p:val>
                                            <p:strVal val="#ppt_x"/>
                                          </p:val>
                                        </p:tav>
                                      </p:tavLst>
                                    </p:anim>
                                    <p:anim calcmode="lin" valueType="num">
                                      <p:cBhvr>
                                        <p:cTn id="4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10"/>
          <p:cNvSpPr>
            <a:spLocks noChangeArrowheads="1"/>
          </p:cNvSpPr>
          <p:nvPr/>
        </p:nvSpPr>
        <p:spPr bwMode="auto">
          <a:xfrm rot="16200000">
            <a:off x="4045857" y="-1392948"/>
            <a:ext cx="1268310" cy="8424936"/>
          </a:xfrm>
          <a:prstGeom prst="downArrow">
            <a:avLst>
              <a:gd name="adj1" fmla="val 49065"/>
              <a:gd name="adj2" fmla="val 44827"/>
            </a:avLst>
          </a:prstGeom>
          <a:solidFill>
            <a:schemeClr val="bg1">
              <a:lumMod val="75000"/>
            </a:schemeClr>
          </a:solidFill>
          <a:ln>
            <a:noFill/>
          </a:ln>
        </p:spPr>
        <p:txBody>
          <a:bodyPr vert="eaVert" lIns="82810" tIns="41405" rIns="82810" bIns="41405"/>
          <a:lstStyle/>
          <a:p>
            <a:endParaRPr lang="zh-CN" altLang="en-US" sz="1900">
              <a:solidFill>
                <a:schemeClr val="bg1"/>
              </a:solidFill>
              <a:latin typeface="微软雅黑" pitchFamily="34" charset="-122"/>
              <a:ea typeface="微软雅黑" pitchFamily="34" charset="-122"/>
            </a:endParaRPr>
          </a:p>
        </p:txBody>
      </p:sp>
      <p:grpSp>
        <p:nvGrpSpPr>
          <p:cNvPr id="32" name="组合 31"/>
          <p:cNvGrpSpPr>
            <a:grpSpLocks/>
          </p:cNvGrpSpPr>
          <p:nvPr/>
        </p:nvGrpSpPr>
        <p:grpSpPr bwMode="auto">
          <a:xfrm>
            <a:off x="2843808" y="2153786"/>
            <a:ext cx="1540705" cy="1396021"/>
            <a:chOff x="1214414" y="2786058"/>
            <a:chExt cx="1935848" cy="1751017"/>
          </a:xfrm>
        </p:grpSpPr>
        <p:grpSp>
          <p:nvGrpSpPr>
            <p:cNvPr id="33" name="Group 6"/>
            <p:cNvGrpSpPr>
              <a:grpSpLocks/>
            </p:cNvGrpSpPr>
            <p:nvPr/>
          </p:nvGrpSpPr>
          <p:grpSpPr bwMode="auto">
            <a:xfrm>
              <a:off x="1295400" y="2786058"/>
              <a:ext cx="1753450" cy="1751017"/>
              <a:chOff x="1823" y="2371"/>
              <a:chExt cx="1801" cy="1801"/>
            </a:xfrm>
          </p:grpSpPr>
          <p:sp>
            <p:nvSpPr>
              <p:cNvPr id="35"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solidFill>
                    <a:schemeClr val="bg1"/>
                  </a:solidFill>
                  <a:latin typeface="微软雅黑" pitchFamily="34" charset="-122"/>
                  <a:ea typeface="微软雅黑" pitchFamily="34" charset="-122"/>
                </a:endParaRPr>
              </a:p>
            </p:txBody>
          </p:sp>
          <p:sp>
            <p:nvSpPr>
              <p:cNvPr id="36" name="Oval 8"/>
              <p:cNvSpPr>
                <a:spLocks noChangeArrowheads="1"/>
              </p:cNvSpPr>
              <p:nvPr/>
            </p:nvSpPr>
            <p:spPr bwMode="auto">
              <a:xfrm>
                <a:off x="1945" y="2493"/>
                <a:ext cx="1556" cy="1556"/>
              </a:xfrm>
              <a:prstGeom prst="ellipse">
                <a:avLst/>
              </a:prstGeom>
              <a:solidFill>
                <a:schemeClr val="accent2"/>
              </a:solidFill>
              <a:ln w="38100">
                <a:solidFill>
                  <a:srgbClr val="FFFFFF"/>
                </a:solidFill>
                <a:round/>
                <a:headEnd/>
                <a:tailEnd/>
              </a:ln>
            </p:spPr>
            <p:txBody>
              <a:bodyPr/>
              <a:lstStyle/>
              <a:p>
                <a:pPr>
                  <a:defRPr/>
                </a:pPr>
                <a:endParaRPr lang="zh-CN" altLang="en-US" sz="1400">
                  <a:solidFill>
                    <a:schemeClr val="bg1"/>
                  </a:solidFill>
                  <a:latin typeface="微软雅黑" pitchFamily="34" charset="-122"/>
                  <a:ea typeface="微软雅黑" pitchFamily="34" charset="-122"/>
                </a:endParaRPr>
              </a:p>
            </p:txBody>
          </p:sp>
        </p:grpSp>
        <p:sp>
          <p:nvSpPr>
            <p:cNvPr id="34" name="Text Box 9"/>
            <p:cNvSpPr txBox="1">
              <a:spLocks noChangeArrowheads="1"/>
            </p:cNvSpPr>
            <p:nvPr/>
          </p:nvSpPr>
          <p:spPr bwMode="auto">
            <a:xfrm>
              <a:off x="1214414" y="3533074"/>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dirty="0">
                  <a:solidFill>
                    <a:schemeClr val="bg1"/>
                  </a:solidFill>
                  <a:latin typeface="微软雅黑" pitchFamily="34" charset="-122"/>
                  <a:ea typeface="微软雅黑" pitchFamily="34" charset="-122"/>
                </a:rPr>
                <a:t>写入文本</a:t>
              </a:r>
            </a:p>
          </p:txBody>
        </p:sp>
      </p:grpSp>
      <p:grpSp>
        <p:nvGrpSpPr>
          <p:cNvPr id="37" name="组合 36"/>
          <p:cNvGrpSpPr>
            <a:grpSpLocks/>
          </p:cNvGrpSpPr>
          <p:nvPr/>
        </p:nvGrpSpPr>
        <p:grpSpPr bwMode="auto">
          <a:xfrm>
            <a:off x="4637716" y="2153786"/>
            <a:ext cx="1540704" cy="1396021"/>
            <a:chOff x="1214414" y="2786058"/>
            <a:chExt cx="1935848" cy="1751017"/>
          </a:xfrm>
        </p:grpSpPr>
        <p:grpSp>
          <p:nvGrpSpPr>
            <p:cNvPr id="38" name="Group 6"/>
            <p:cNvGrpSpPr>
              <a:grpSpLocks/>
            </p:cNvGrpSpPr>
            <p:nvPr/>
          </p:nvGrpSpPr>
          <p:grpSpPr bwMode="auto">
            <a:xfrm>
              <a:off x="1295400" y="2786058"/>
              <a:ext cx="1753450" cy="1751017"/>
              <a:chOff x="1823" y="2371"/>
              <a:chExt cx="1801" cy="1801"/>
            </a:xfrm>
          </p:grpSpPr>
          <p:sp>
            <p:nvSpPr>
              <p:cNvPr id="40"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solidFill>
                    <a:schemeClr val="bg1"/>
                  </a:solidFill>
                  <a:latin typeface="微软雅黑" pitchFamily="34" charset="-122"/>
                  <a:ea typeface="微软雅黑" pitchFamily="34" charset="-122"/>
                </a:endParaRPr>
              </a:p>
            </p:txBody>
          </p:sp>
          <p:sp>
            <p:nvSpPr>
              <p:cNvPr id="41" name="Oval 8"/>
              <p:cNvSpPr>
                <a:spLocks noChangeArrowheads="1"/>
              </p:cNvSpPr>
              <p:nvPr/>
            </p:nvSpPr>
            <p:spPr bwMode="auto">
              <a:xfrm>
                <a:off x="1945" y="2493"/>
                <a:ext cx="1556" cy="1556"/>
              </a:xfrm>
              <a:prstGeom prst="ellipse">
                <a:avLst/>
              </a:prstGeom>
              <a:solidFill>
                <a:schemeClr val="accent1"/>
              </a:solidFill>
              <a:ln w="38100">
                <a:solidFill>
                  <a:srgbClr val="FFFFFF"/>
                </a:solidFill>
                <a:round/>
                <a:headEnd/>
                <a:tailEnd/>
              </a:ln>
            </p:spPr>
            <p:txBody>
              <a:bodyPr/>
              <a:lstStyle/>
              <a:p>
                <a:pPr>
                  <a:defRPr/>
                </a:pPr>
                <a:endParaRPr lang="zh-CN" altLang="en-US" sz="1400">
                  <a:solidFill>
                    <a:schemeClr val="bg1"/>
                  </a:solidFill>
                  <a:latin typeface="微软雅黑" pitchFamily="34" charset="-122"/>
                  <a:ea typeface="微软雅黑" pitchFamily="34" charset="-122"/>
                </a:endParaRPr>
              </a:p>
            </p:txBody>
          </p:sp>
        </p:grpSp>
        <p:sp>
          <p:nvSpPr>
            <p:cNvPr id="39" name="Text Box 9"/>
            <p:cNvSpPr txBox="1">
              <a:spLocks noChangeArrowheads="1"/>
            </p:cNvSpPr>
            <p:nvPr/>
          </p:nvSpPr>
          <p:spPr bwMode="auto">
            <a:xfrm>
              <a:off x="1214414" y="3514026"/>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dirty="0">
                  <a:solidFill>
                    <a:schemeClr val="bg1"/>
                  </a:solidFill>
                  <a:latin typeface="微软雅黑" pitchFamily="34" charset="-122"/>
                  <a:ea typeface="微软雅黑" pitchFamily="34" charset="-122"/>
                </a:rPr>
                <a:t>写入文本</a:t>
              </a:r>
            </a:p>
          </p:txBody>
        </p:sp>
      </p:grpSp>
      <p:grpSp>
        <p:nvGrpSpPr>
          <p:cNvPr id="42" name="组合 41"/>
          <p:cNvGrpSpPr>
            <a:grpSpLocks/>
          </p:cNvGrpSpPr>
          <p:nvPr/>
        </p:nvGrpSpPr>
        <p:grpSpPr bwMode="auto">
          <a:xfrm>
            <a:off x="6429017" y="2153786"/>
            <a:ext cx="1540705" cy="1396021"/>
            <a:chOff x="1214414" y="2786058"/>
            <a:chExt cx="1935848" cy="1751017"/>
          </a:xfrm>
        </p:grpSpPr>
        <p:grpSp>
          <p:nvGrpSpPr>
            <p:cNvPr id="43" name="Group 6"/>
            <p:cNvGrpSpPr>
              <a:grpSpLocks/>
            </p:cNvGrpSpPr>
            <p:nvPr/>
          </p:nvGrpSpPr>
          <p:grpSpPr bwMode="auto">
            <a:xfrm>
              <a:off x="1295400" y="2786058"/>
              <a:ext cx="1753450" cy="1751017"/>
              <a:chOff x="1823" y="2371"/>
              <a:chExt cx="1801" cy="1801"/>
            </a:xfrm>
          </p:grpSpPr>
          <p:sp>
            <p:nvSpPr>
              <p:cNvPr id="45"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solidFill>
                    <a:schemeClr val="bg1"/>
                  </a:solidFill>
                  <a:latin typeface="微软雅黑" pitchFamily="34" charset="-122"/>
                  <a:ea typeface="微软雅黑" pitchFamily="34" charset="-122"/>
                </a:endParaRPr>
              </a:p>
            </p:txBody>
          </p:sp>
          <p:sp>
            <p:nvSpPr>
              <p:cNvPr id="46" name="Oval 8"/>
              <p:cNvSpPr>
                <a:spLocks noChangeArrowheads="1"/>
              </p:cNvSpPr>
              <p:nvPr/>
            </p:nvSpPr>
            <p:spPr bwMode="auto">
              <a:xfrm>
                <a:off x="1945" y="2493"/>
                <a:ext cx="1556" cy="1556"/>
              </a:xfrm>
              <a:prstGeom prst="ellipse">
                <a:avLst/>
              </a:prstGeom>
              <a:solidFill>
                <a:schemeClr val="accent2"/>
              </a:solidFill>
              <a:ln w="38100">
                <a:solidFill>
                  <a:srgbClr val="FFFFFF"/>
                </a:solidFill>
                <a:round/>
                <a:headEnd/>
                <a:tailEnd/>
              </a:ln>
            </p:spPr>
            <p:txBody>
              <a:bodyPr/>
              <a:lstStyle/>
              <a:p>
                <a:pPr>
                  <a:defRPr/>
                </a:pPr>
                <a:endParaRPr lang="zh-CN" altLang="en-US" sz="1400">
                  <a:solidFill>
                    <a:schemeClr val="bg1"/>
                  </a:solidFill>
                  <a:latin typeface="微软雅黑" pitchFamily="34" charset="-122"/>
                  <a:ea typeface="微软雅黑" pitchFamily="34" charset="-122"/>
                </a:endParaRPr>
              </a:p>
            </p:txBody>
          </p:sp>
        </p:grpSp>
        <p:sp>
          <p:nvSpPr>
            <p:cNvPr id="44" name="Text Box 9"/>
            <p:cNvSpPr txBox="1">
              <a:spLocks noChangeArrowheads="1"/>
            </p:cNvSpPr>
            <p:nvPr/>
          </p:nvSpPr>
          <p:spPr bwMode="auto">
            <a:xfrm>
              <a:off x="1214414" y="3496890"/>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dirty="0">
                  <a:solidFill>
                    <a:schemeClr val="bg1"/>
                  </a:solidFill>
                  <a:latin typeface="微软雅黑" pitchFamily="34" charset="-122"/>
                  <a:ea typeface="微软雅黑" pitchFamily="34" charset="-122"/>
                </a:rPr>
                <a:t>写入文本</a:t>
              </a:r>
            </a:p>
          </p:txBody>
        </p:sp>
      </p:grpSp>
      <p:grpSp>
        <p:nvGrpSpPr>
          <p:cNvPr id="47" name="组合 40"/>
          <p:cNvGrpSpPr>
            <a:grpSpLocks/>
          </p:cNvGrpSpPr>
          <p:nvPr/>
        </p:nvGrpSpPr>
        <p:grpSpPr bwMode="auto">
          <a:xfrm>
            <a:off x="1043608" y="2153786"/>
            <a:ext cx="1540705" cy="1396021"/>
            <a:chOff x="1214414" y="2786058"/>
            <a:chExt cx="1935848" cy="1751017"/>
          </a:xfrm>
        </p:grpSpPr>
        <p:grpSp>
          <p:nvGrpSpPr>
            <p:cNvPr id="48" name="Group 6"/>
            <p:cNvGrpSpPr>
              <a:grpSpLocks/>
            </p:cNvGrpSpPr>
            <p:nvPr/>
          </p:nvGrpSpPr>
          <p:grpSpPr bwMode="auto">
            <a:xfrm>
              <a:off x="1295400" y="2786058"/>
              <a:ext cx="1753450" cy="1751017"/>
              <a:chOff x="1823" y="2371"/>
              <a:chExt cx="1801" cy="1801"/>
            </a:xfrm>
          </p:grpSpPr>
          <p:sp>
            <p:nvSpPr>
              <p:cNvPr id="50"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a:solidFill>
                    <a:schemeClr val="bg1"/>
                  </a:solidFill>
                  <a:latin typeface="微软雅黑" pitchFamily="34" charset="-122"/>
                  <a:ea typeface="微软雅黑" pitchFamily="34" charset="-122"/>
                </a:endParaRPr>
              </a:p>
            </p:txBody>
          </p:sp>
          <p:sp>
            <p:nvSpPr>
              <p:cNvPr id="51" name="Oval 8"/>
              <p:cNvSpPr>
                <a:spLocks noChangeArrowheads="1"/>
              </p:cNvSpPr>
              <p:nvPr/>
            </p:nvSpPr>
            <p:spPr bwMode="auto">
              <a:xfrm>
                <a:off x="1946" y="2493"/>
                <a:ext cx="1556" cy="1556"/>
              </a:xfrm>
              <a:prstGeom prst="ellipse">
                <a:avLst/>
              </a:prstGeom>
              <a:solidFill>
                <a:schemeClr val="accent1"/>
              </a:solidFill>
              <a:ln w="38100">
                <a:solidFill>
                  <a:srgbClr val="FFFFFF"/>
                </a:solidFill>
                <a:round/>
                <a:headEnd/>
                <a:tailEnd/>
              </a:ln>
            </p:spPr>
            <p:txBody>
              <a:bodyPr/>
              <a:lstStyle/>
              <a:p>
                <a:endParaRPr lang="zh-CN" altLang="en-US" sz="1400">
                  <a:solidFill>
                    <a:schemeClr val="bg1"/>
                  </a:solidFill>
                  <a:latin typeface="微软雅黑" pitchFamily="34" charset="-122"/>
                  <a:ea typeface="微软雅黑" pitchFamily="34" charset="-122"/>
                </a:endParaRPr>
              </a:p>
            </p:txBody>
          </p:sp>
        </p:grpSp>
        <p:sp>
          <p:nvSpPr>
            <p:cNvPr id="49" name="Text Box 9"/>
            <p:cNvSpPr txBox="1">
              <a:spLocks noChangeArrowheads="1"/>
            </p:cNvSpPr>
            <p:nvPr/>
          </p:nvSpPr>
          <p:spPr bwMode="auto">
            <a:xfrm>
              <a:off x="1214414" y="3496890"/>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400" b="1" dirty="0">
                  <a:solidFill>
                    <a:schemeClr val="bg1"/>
                  </a:solidFill>
                  <a:latin typeface="微软雅黑" pitchFamily="34" charset="-122"/>
                  <a:ea typeface="微软雅黑" pitchFamily="34" charset="-122"/>
                </a:rPr>
                <a:t>写入文本</a:t>
              </a:r>
            </a:p>
          </p:txBody>
        </p:sp>
      </p:grpSp>
      <p:sp>
        <p:nvSpPr>
          <p:cNvPr id="52" name="矩形标注 51"/>
          <p:cNvSpPr/>
          <p:nvPr/>
        </p:nvSpPr>
        <p:spPr>
          <a:xfrm>
            <a:off x="3144112" y="3801954"/>
            <a:ext cx="1338108" cy="41453"/>
          </a:xfrm>
          <a:prstGeom prst="wedgeRectCallout">
            <a:avLst>
              <a:gd name="adj1" fmla="val -17526"/>
              <a:gd name="adj2" fmla="val -5094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rtlCol="0" anchor="ctr"/>
          <a:lstStyle/>
          <a:p>
            <a:pPr algn="ctr"/>
            <a:endParaRPr lang="zh-CN" altLang="en-US">
              <a:solidFill>
                <a:schemeClr val="tx1">
                  <a:lumMod val="85000"/>
                  <a:lumOff val="15000"/>
                </a:schemeClr>
              </a:solidFill>
            </a:endParaRPr>
          </a:p>
        </p:txBody>
      </p:sp>
      <p:sp>
        <p:nvSpPr>
          <p:cNvPr id="53" name="矩形标注 52"/>
          <p:cNvSpPr/>
          <p:nvPr/>
        </p:nvSpPr>
        <p:spPr>
          <a:xfrm>
            <a:off x="1319172" y="1839508"/>
            <a:ext cx="1434974" cy="58155"/>
          </a:xfrm>
          <a:prstGeom prst="wedgeRectCallout">
            <a:avLst>
              <a:gd name="adj1" fmla="val -23398"/>
              <a:gd name="adj2" fmla="val 40329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rtlCol="0" anchor="ctr"/>
          <a:lstStyle/>
          <a:p>
            <a:pPr algn="ctr"/>
            <a:endParaRPr lang="zh-CN" altLang="en-US">
              <a:solidFill>
                <a:schemeClr val="tx1">
                  <a:lumMod val="85000"/>
                  <a:lumOff val="15000"/>
                </a:schemeClr>
              </a:solidFill>
            </a:endParaRPr>
          </a:p>
        </p:txBody>
      </p:sp>
      <p:sp>
        <p:nvSpPr>
          <p:cNvPr id="54" name="Rectangle 28"/>
          <p:cNvSpPr>
            <a:spLocks noChangeArrowheads="1"/>
          </p:cNvSpPr>
          <p:nvPr/>
        </p:nvSpPr>
        <p:spPr bwMode="auto">
          <a:xfrm>
            <a:off x="3125689" y="3836502"/>
            <a:ext cx="1335665" cy="49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0" tIns="41405" rIns="82810" bIns="41405">
            <a:spAutoFit/>
          </a:bodyPr>
          <a:lstStyle/>
          <a:p>
            <a:pPr>
              <a:lnSpc>
                <a:spcPct val="120000"/>
              </a:lnSpc>
            </a:pPr>
            <a:r>
              <a:rPr lang="zh-CN" altLang="en-US" sz="1100" dirty="0">
                <a:solidFill>
                  <a:schemeClr val="tx1">
                    <a:lumMod val="85000"/>
                    <a:lumOff val="15000"/>
                  </a:schemeClr>
                </a:solidFill>
                <a:latin typeface="微软雅黑" pitchFamily="34" charset="-122"/>
                <a:ea typeface="微软雅黑" pitchFamily="34" charset="-122"/>
              </a:rPr>
              <a:t>单击此处添加文字</a:t>
            </a:r>
          </a:p>
          <a:p>
            <a:pPr>
              <a:lnSpc>
                <a:spcPct val="120000"/>
              </a:lnSpc>
            </a:pPr>
            <a:r>
              <a:rPr lang="zh-CN" altLang="en-US" sz="1100" dirty="0">
                <a:solidFill>
                  <a:schemeClr val="tx1">
                    <a:lumMod val="85000"/>
                    <a:lumOff val="15000"/>
                  </a:schemeClr>
                </a:solidFill>
                <a:latin typeface="微软雅黑" pitchFamily="34" charset="-122"/>
                <a:ea typeface="微软雅黑" pitchFamily="34" charset="-122"/>
              </a:rPr>
              <a:t>单击此处添加文字</a:t>
            </a:r>
          </a:p>
        </p:txBody>
      </p:sp>
      <p:sp>
        <p:nvSpPr>
          <p:cNvPr id="55" name="Rectangle 28"/>
          <p:cNvSpPr>
            <a:spLocks noChangeArrowheads="1"/>
          </p:cNvSpPr>
          <p:nvPr/>
        </p:nvSpPr>
        <p:spPr bwMode="auto">
          <a:xfrm>
            <a:off x="1379903" y="1347614"/>
            <a:ext cx="1335665" cy="49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0" tIns="41405" rIns="82810" bIns="41405">
            <a:spAutoFit/>
          </a:bodyPr>
          <a:lstStyle/>
          <a:p>
            <a:pPr>
              <a:lnSpc>
                <a:spcPct val="120000"/>
              </a:lnSpc>
            </a:pPr>
            <a:r>
              <a:rPr lang="zh-CN" altLang="en-US" sz="1100" dirty="0">
                <a:solidFill>
                  <a:schemeClr val="tx1">
                    <a:lumMod val="85000"/>
                    <a:lumOff val="15000"/>
                  </a:schemeClr>
                </a:solidFill>
                <a:latin typeface="微软雅黑" pitchFamily="34" charset="-122"/>
                <a:ea typeface="微软雅黑" pitchFamily="34" charset="-122"/>
              </a:rPr>
              <a:t>单击此处添加文字</a:t>
            </a:r>
          </a:p>
          <a:p>
            <a:pPr>
              <a:lnSpc>
                <a:spcPct val="120000"/>
              </a:lnSpc>
            </a:pPr>
            <a:r>
              <a:rPr lang="zh-CN" altLang="en-US" sz="1100" dirty="0">
                <a:solidFill>
                  <a:schemeClr val="tx1">
                    <a:lumMod val="85000"/>
                    <a:lumOff val="15000"/>
                  </a:schemeClr>
                </a:solidFill>
                <a:latin typeface="微软雅黑" pitchFamily="34" charset="-122"/>
                <a:ea typeface="微软雅黑" pitchFamily="34" charset="-122"/>
              </a:rPr>
              <a:t>单击此处添加文字</a:t>
            </a:r>
          </a:p>
        </p:txBody>
      </p:sp>
      <p:sp>
        <p:nvSpPr>
          <p:cNvPr id="56" name="矩形标注 55"/>
          <p:cNvSpPr/>
          <p:nvPr/>
        </p:nvSpPr>
        <p:spPr>
          <a:xfrm>
            <a:off x="4865218" y="1839508"/>
            <a:ext cx="1434974" cy="58155"/>
          </a:xfrm>
          <a:prstGeom prst="wedgeRectCallout">
            <a:avLst>
              <a:gd name="adj1" fmla="val -23398"/>
              <a:gd name="adj2" fmla="val 4032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rtlCol="0" anchor="ctr"/>
          <a:lstStyle/>
          <a:p>
            <a:pPr algn="ctr"/>
            <a:endParaRPr lang="zh-CN" altLang="en-US">
              <a:solidFill>
                <a:schemeClr val="tx1">
                  <a:lumMod val="85000"/>
                  <a:lumOff val="15000"/>
                </a:schemeClr>
              </a:solidFill>
            </a:endParaRPr>
          </a:p>
        </p:txBody>
      </p:sp>
      <p:sp>
        <p:nvSpPr>
          <p:cNvPr id="57" name="Rectangle 28"/>
          <p:cNvSpPr>
            <a:spLocks noChangeArrowheads="1"/>
          </p:cNvSpPr>
          <p:nvPr/>
        </p:nvSpPr>
        <p:spPr bwMode="auto">
          <a:xfrm>
            <a:off x="4925950" y="1347614"/>
            <a:ext cx="1335665" cy="49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0" tIns="41405" rIns="82810" bIns="41405">
            <a:spAutoFit/>
          </a:bodyPr>
          <a:lstStyle/>
          <a:p>
            <a:pPr>
              <a:lnSpc>
                <a:spcPct val="120000"/>
              </a:lnSpc>
            </a:pPr>
            <a:r>
              <a:rPr lang="zh-CN" altLang="en-US" sz="1100" dirty="0">
                <a:solidFill>
                  <a:schemeClr val="tx1">
                    <a:lumMod val="85000"/>
                    <a:lumOff val="15000"/>
                  </a:schemeClr>
                </a:solidFill>
                <a:latin typeface="微软雅黑" pitchFamily="34" charset="-122"/>
                <a:ea typeface="微软雅黑" pitchFamily="34" charset="-122"/>
              </a:rPr>
              <a:t>单击此处添加文字</a:t>
            </a:r>
          </a:p>
          <a:p>
            <a:pPr>
              <a:lnSpc>
                <a:spcPct val="120000"/>
              </a:lnSpc>
            </a:pPr>
            <a:r>
              <a:rPr lang="zh-CN" altLang="en-US" sz="1100" dirty="0">
                <a:solidFill>
                  <a:schemeClr val="tx1">
                    <a:lumMod val="85000"/>
                    <a:lumOff val="15000"/>
                  </a:schemeClr>
                </a:solidFill>
                <a:latin typeface="微软雅黑" pitchFamily="34" charset="-122"/>
                <a:ea typeface="微软雅黑" pitchFamily="34" charset="-122"/>
              </a:rPr>
              <a:t>单击此处添加文字</a:t>
            </a:r>
          </a:p>
        </p:txBody>
      </p:sp>
      <p:sp>
        <p:nvSpPr>
          <p:cNvPr id="58" name="矩形标注 57"/>
          <p:cNvSpPr/>
          <p:nvPr/>
        </p:nvSpPr>
        <p:spPr>
          <a:xfrm>
            <a:off x="6762284" y="3801954"/>
            <a:ext cx="1338108" cy="41453"/>
          </a:xfrm>
          <a:prstGeom prst="wedgeRectCallout">
            <a:avLst>
              <a:gd name="adj1" fmla="val -17526"/>
              <a:gd name="adj2" fmla="val -50946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rtlCol="0" anchor="ctr"/>
          <a:lstStyle/>
          <a:p>
            <a:pPr algn="ctr"/>
            <a:endParaRPr lang="zh-CN" altLang="en-US">
              <a:solidFill>
                <a:schemeClr val="tx1">
                  <a:lumMod val="85000"/>
                  <a:lumOff val="15000"/>
                </a:schemeClr>
              </a:solidFill>
            </a:endParaRPr>
          </a:p>
        </p:txBody>
      </p:sp>
      <p:sp>
        <p:nvSpPr>
          <p:cNvPr id="59" name="Rectangle 28"/>
          <p:cNvSpPr>
            <a:spLocks noChangeArrowheads="1"/>
          </p:cNvSpPr>
          <p:nvPr/>
        </p:nvSpPr>
        <p:spPr bwMode="auto">
          <a:xfrm>
            <a:off x="6743863" y="3836502"/>
            <a:ext cx="1335665" cy="49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0" tIns="41405" rIns="82810" bIns="41405">
            <a:spAutoFit/>
          </a:bodyPr>
          <a:lstStyle/>
          <a:p>
            <a:pPr>
              <a:lnSpc>
                <a:spcPct val="120000"/>
              </a:lnSpc>
            </a:pPr>
            <a:r>
              <a:rPr lang="zh-CN" altLang="en-US" sz="1100" dirty="0">
                <a:solidFill>
                  <a:schemeClr val="tx1">
                    <a:lumMod val="85000"/>
                    <a:lumOff val="15000"/>
                  </a:schemeClr>
                </a:solidFill>
                <a:latin typeface="微软雅黑" pitchFamily="34" charset="-122"/>
                <a:ea typeface="微软雅黑" pitchFamily="34" charset="-122"/>
              </a:rPr>
              <a:t>单击此处添加文字</a:t>
            </a:r>
          </a:p>
          <a:p>
            <a:pPr>
              <a:lnSpc>
                <a:spcPct val="120000"/>
              </a:lnSpc>
            </a:pPr>
            <a:r>
              <a:rPr lang="zh-CN" altLang="en-US" sz="1100" dirty="0">
                <a:solidFill>
                  <a:schemeClr val="tx1">
                    <a:lumMod val="85000"/>
                    <a:lumOff val="15000"/>
                  </a:schemeClr>
                </a:solidFill>
                <a:latin typeface="微软雅黑" pitchFamily="34" charset="-122"/>
                <a:ea typeface="微软雅黑" pitchFamily="34" charset="-122"/>
              </a:rPr>
              <a:t>单击此处添加文字</a:t>
            </a:r>
          </a:p>
        </p:txBody>
      </p:sp>
      <p:sp>
        <p:nvSpPr>
          <p:cNvPr id="60" name="TextBox 59"/>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61" name="TextBox 60"/>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1167765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1000" fill="hold"/>
                                        <p:tgtEl>
                                          <p:spTgt spid="47"/>
                                        </p:tgtEl>
                                        <p:attrNameLst>
                                          <p:attrName>ppt_w</p:attrName>
                                        </p:attrNameLst>
                                      </p:cBhvr>
                                      <p:tavLst>
                                        <p:tav tm="0">
                                          <p:val>
                                            <p:fltVal val="0"/>
                                          </p:val>
                                        </p:tav>
                                        <p:tav tm="100000">
                                          <p:val>
                                            <p:strVal val="#ppt_w"/>
                                          </p:val>
                                        </p:tav>
                                      </p:tavLst>
                                    </p:anim>
                                    <p:anim calcmode="lin" valueType="num">
                                      <p:cBhvr>
                                        <p:cTn id="12" dur="1000" fill="hold"/>
                                        <p:tgtEl>
                                          <p:spTgt spid="47"/>
                                        </p:tgtEl>
                                        <p:attrNameLst>
                                          <p:attrName>ppt_h</p:attrName>
                                        </p:attrNameLst>
                                      </p:cBhvr>
                                      <p:tavLst>
                                        <p:tav tm="0">
                                          <p:val>
                                            <p:fltVal val="0"/>
                                          </p:val>
                                        </p:tav>
                                        <p:tav tm="100000">
                                          <p:val>
                                            <p:strVal val="#ppt_h"/>
                                          </p:val>
                                        </p:tav>
                                      </p:tavLst>
                                    </p:anim>
                                    <p:anim calcmode="lin" valueType="num">
                                      <p:cBhvr>
                                        <p:cTn id="13"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47"/>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 calcmode="lin" valueType="num">
                                      <p:cBhvr>
                                        <p:cTn id="19" dur="1000" fill="hold"/>
                                        <p:tgtEl>
                                          <p:spTgt spid="32"/>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2"/>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p:cTn id="23" dur="1000" fill="hold"/>
                                        <p:tgtEl>
                                          <p:spTgt spid="37"/>
                                        </p:tgtEl>
                                        <p:attrNameLst>
                                          <p:attrName>ppt_w</p:attrName>
                                        </p:attrNameLst>
                                      </p:cBhvr>
                                      <p:tavLst>
                                        <p:tav tm="0">
                                          <p:val>
                                            <p:fltVal val="0"/>
                                          </p:val>
                                        </p:tav>
                                        <p:tav tm="100000">
                                          <p:val>
                                            <p:strVal val="#ppt_w"/>
                                          </p:val>
                                        </p:tav>
                                      </p:tavLst>
                                    </p:anim>
                                    <p:anim calcmode="lin" valueType="num">
                                      <p:cBhvr>
                                        <p:cTn id="24" dur="1000" fill="hold"/>
                                        <p:tgtEl>
                                          <p:spTgt spid="37"/>
                                        </p:tgtEl>
                                        <p:attrNameLst>
                                          <p:attrName>ppt_h</p:attrName>
                                        </p:attrNameLst>
                                      </p:cBhvr>
                                      <p:tavLst>
                                        <p:tav tm="0">
                                          <p:val>
                                            <p:fltVal val="0"/>
                                          </p:val>
                                        </p:tav>
                                        <p:tav tm="100000">
                                          <p:val>
                                            <p:strVal val="#ppt_h"/>
                                          </p:val>
                                        </p:tav>
                                      </p:tavLst>
                                    </p:anim>
                                    <p:anim calcmode="lin" valueType="num">
                                      <p:cBhvr>
                                        <p:cTn id="25"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7"/>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750"/>
                                  </p:stCondLst>
                                  <p:childTnLst>
                                    <p:set>
                                      <p:cBhvr>
                                        <p:cTn id="28" dur="1" fill="hold">
                                          <p:stCondLst>
                                            <p:cond delay="0"/>
                                          </p:stCondLst>
                                        </p:cTn>
                                        <p:tgtEl>
                                          <p:spTgt spid="42"/>
                                        </p:tgtEl>
                                        <p:attrNameLst>
                                          <p:attrName>style.visibility</p:attrName>
                                        </p:attrNameLst>
                                      </p:cBhvr>
                                      <p:to>
                                        <p:strVal val="visible"/>
                                      </p:to>
                                    </p:set>
                                    <p:anim calcmode="lin" valueType="num">
                                      <p:cBhvr>
                                        <p:cTn id="29" dur="1000" fill="hold"/>
                                        <p:tgtEl>
                                          <p:spTgt spid="42"/>
                                        </p:tgtEl>
                                        <p:attrNameLst>
                                          <p:attrName>ppt_w</p:attrName>
                                        </p:attrNameLst>
                                      </p:cBhvr>
                                      <p:tavLst>
                                        <p:tav tm="0">
                                          <p:val>
                                            <p:fltVal val="0"/>
                                          </p:val>
                                        </p:tav>
                                        <p:tav tm="100000">
                                          <p:val>
                                            <p:strVal val="#ppt_w"/>
                                          </p:val>
                                        </p:tav>
                                      </p:tavLst>
                                    </p:anim>
                                    <p:anim calcmode="lin" valueType="num">
                                      <p:cBhvr>
                                        <p:cTn id="30" dur="1000" fill="hold"/>
                                        <p:tgtEl>
                                          <p:spTgt spid="42"/>
                                        </p:tgtEl>
                                        <p:attrNameLst>
                                          <p:attrName>ppt_h</p:attrName>
                                        </p:attrNameLst>
                                      </p:cBhvr>
                                      <p:tavLst>
                                        <p:tav tm="0">
                                          <p:val>
                                            <p:fltVal val="0"/>
                                          </p:val>
                                        </p:tav>
                                        <p:tav tm="100000">
                                          <p:val>
                                            <p:strVal val="#ppt_h"/>
                                          </p:val>
                                        </p:tav>
                                      </p:tavLst>
                                    </p:anim>
                                    <p:anim calcmode="lin" valueType="num">
                                      <p:cBhvr>
                                        <p:cTn id="31"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2"/>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2250"/>
                            </p:stCondLst>
                            <p:childTnLst>
                              <p:par>
                                <p:cTn id="34" presetID="2" presetClass="entr" presetSubtype="1"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0-#ppt_h/2"/>
                                          </p:val>
                                        </p:tav>
                                        <p:tav tm="100000">
                                          <p:val>
                                            <p:strVal val="#ppt_y"/>
                                          </p:val>
                                        </p:tav>
                                      </p:tavLst>
                                    </p:anim>
                                  </p:childTnLst>
                                </p:cTn>
                              </p:par>
                            </p:childTnLst>
                          </p:cTn>
                        </p:par>
                        <p:par>
                          <p:cTn id="38" fill="hold">
                            <p:stCondLst>
                              <p:cond delay="2750"/>
                            </p:stCondLst>
                            <p:childTnLst>
                              <p:par>
                                <p:cTn id="39" presetID="32" presetClass="emph" presetSubtype="0" fill="hold" grpId="1" nodeType="afterEffect">
                                  <p:stCondLst>
                                    <p:cond delay="0"/>
                                  </p:stCondLst>
                                  <p:childTnLst>
                                    <p:animRot by="120000">
                                      <p:cBhvr>
                                        <p:cTn id="40" dur="50" fill="hold">
                                          <p:stCondLst>
                                            <p:cond delay="0"/>
                                          </p:stCondLst>
                                        </p:cTn>
                                        <p:tgtEl>
                                          <p:spTgt spid="53"/>
                                        </p:tgtEl>
                                        <p:attrNameLst>
                                          <p:attrName>r</p:attrName>
                                        </p:attrNameLst>
                                      </p:cBhvr>
                                    </p:animRot>
                                    <p:animRot by="-240000">
                                      <p:cBhvr>
                                        <p:cTn id="41" dur="100" fill="hold">
                                          <p:stCondLst>
                                            <p:cond delay="100"/>
                                          </p:stCondLst>
                                        </p:cTn>
                                        <p:tgtEl>
                                          <p:spTgt spid="53"/>
                                        </p:tgtEl>
                                        <p:attrNameLst>
                                          <p:attrName>r</p:attrName>
                                        </p:attrNameLst>
                                      </p:cBhvr>
                                    </p:animRot>
                                    <p:animRot by="240000">
                                      <p:cBhvr>
                                        <p:cTn id="42" dur="100" fill="hold">
                                          <p:stCondLst>
                                            <p:cond delay="200"/>
                                          </p:stCondLst>
                                        </p:cTn>
                                        <p:tgtEl>
                                          <p:spTgt spid="53"/>
                                        </p:tgtEl>
                                        <p:attrNameLst>
                                          <p:attrName>r</p:attrName>
                                        </p:attrNameLst>
                                      </p:cBhvr>
                                    </p:animRot>
                                    <p:animRot by="-240000">
                                      <p:cBhvr>
                                        <p:cTn id="43" dur="100" fill="hold">
                                          <p:stCondLst>
                                            <p:cond delay="300"/>
                                          </p:stCondLst>
                                        </p:cTn>
                                        <p:tgtEl>
                                          <p:spTgt spid="53"/>
                                        </p:tgtEl>
                                        <p:attrNameLst>
                                          <p:attrName>r</p:attrName>
                                        </p:attrNameLst>
                                      </p:cBhvr>
                                    </p:animRot>
                                    <p:animRot by="120000">
                                      <p:cBhvr>
                                        <p:cTn id="44" dur="100" fill="hold">
                                          <p:stCondLst>
                                            <p:cond delay="400"/>
                                          </p:stCondLst>
                                        </p:cTn>
                                        <p:tgtEl>
                                          <p:spTgt spid="53"/>
                                        </p:tgtEl>
                                        <p:attrNameLst>
                                          <p:attrName>r</p:attrName>
                                        </p:attrNameLst>
                                      </p:cBhvr>
                                    </p:animRot>
                                  </p:childTnLst>
                                </p:cTn>
                              </p:par>
                            </p:childTnLst>
                          </p:cTn>
                        </p:par>
                        <p:par>
                          <p:cTn id="45" fill="hold">
                            <p:stCondLst>
                              <p:cond delay="3250"/>
                            </p:stCondLst>
                            <p:childTnLst>
                              <p:par>
                                <p:cTn id="46" presetID="18" presetClass="entr" presetSubtype="9"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strips(upLeft)">
                                      <p:cBhvr>
                                        <p:cTn id="48" dur="500"/>
                                        <p:tgtEl>
                                          <p:spTgt spid="55"/>
                                        </p:tgtEl>
                                      </p:cBhvr>
                                    </p:animEffect>
                                  </p:childTnLst>
                                </p:cTn>
                              </p:par>
                            </p:childTnLst>
                          </p:cTn>
                        </p:par>
                        <p:par>
                          <p:cTn id="49" fill="hold">
                            <p:stCondLst>
                              <p:cond delay="3750"/>
                            </p:stCondLst>
                            <p:childTnLst>
                              <p:par>
                                <p:cTn id="50" presetID="2" presetClass="entr" presetSubtype="4"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ppt_x"/>
                                          </p:val>
                                        </p:tav>
                                        <p:tav tm="100000">
                                          <p:val>
                                            <p:strVal val="#ppt_x"/>
                                          </p:val>
                                        </p:tav>
                                      </p:tavLst>
                                    </p:anim>
                                    <p:anim calcmode="lin" valueType="num">
                                      <p:cBhvr additive="base">
                                        <p:cTn id="53" dur="500" fill="hold"/>
                                        <p:tgtEl>
                                          <p:spTgt spid="52"/>
                                        </p:tgtEl>
                                        <p:attrNameLst>
                                          <p:attrName>ppt_y</p:attrName>
                                        </p:attrNameLst>
                                      </p:cBhvr>
                                      <p:tavLst>
                                        <p:tav tm="0">
                                          <p:val>
                                            <p:strVal val="1+#ppt_h/2"/>
                                          </p:val>
                                        </p:tav>
                                        <p:tav tm="100000">
                                          <p:val>
                                            <p:strVal val="#ppt_y"/>
                                          </p:val>
                                        </p:tav>
                                      </p:tavLst>
                                    </p:anim>
                                  </p:childTnLst>
                                </p:cTn>
                              </p:par>
                            </p:childTnLst>
                          </p:cTn>
                        </p:par>
                        <p:par>
                          <p:cTn id="54" fill="hold">
                            <p:stCondLst>
                              <p:cond delay="4250"/>
                            </p:stCondLst>
                            <p:childTnLst>
                              <p:par>
                                <p:cTn id="55" presetID="32" presetClass="emph" presetSubtype="0" fill="hold" grpId="1" nodeType="afterEffect">
                                  <p:stCondLst>
                                    <p:cond delay="0"/>
                                  </p:stCondLst>
                                  <p:childTnLst>
                                    <p:animRot by="120000">
                                      <p:cBhvr>
                                        <p:cTn id="56" dur="50" fill="hold">
                                          <p:stCondLst>
                                            <p:cond delay="0"/>
                                          </p:stCondLst>
                                        </p:cTn>
                                        <p:tgtEl>
                                          <p:spTgt spid="52"/>
                                        </p:tgtEl>
                                        <p:attrNameLst>
                                          <p:attrName>r</p:attrName>
                                        </p:attrNameLst>
                                      </p:cBhvr>
                                    </p:animRot>
                                    <p:animRot by="-240000">
                                      <p:cBhvr>
                                        <p:cTn id="57" dur="100" fill="hold">
                                          <p:stCondLst>
                                            <p:cond delay="100"/>
                                          </p:stCondLst>
                                        </p:cTn>
                                        <p:tgtEl>
                                          <p:spTgt spid="52"/>
                                        </p:tgtEl>
                                        <p:attrNameLst>
                                          <p:attrName>r</p:attrName>
                                        </p:attrNameLst>
                                      </p:cBhvr>
                                    </p:animRot>
                                    <p:animRot by="240000">
                                      <p:cBhvr>
                                        <p:cTn id="58" dur="100" fill="hold">
                                          <p:stCondLst>
                                            <p:cond delay="200"/>
                                          </p:stCondLst>
                                        </p:cTn>
                                        <p:tgtEl>
                                          <p:spTgt spid="52"/>
                                        </p:tgtEl>
                                        <p:attrNameLst>
                                          <p:attrName>r</p:attrName>
                                        </p:attrNameLst>
                                      </p:cBhvr>
                                    </p:animRot>
                                    <p:animRot by="-240000">
                                      <p:cBhvr>
                                        <p:cTn id="59" dur="100" fill="hold">
                                          <p:stCondLst>
                                            <p:cond delay="300"/>
                                          </p:stCondLst>
                                        </p:cTn>
                                        <p:tgtEl>
                                          <p:spTgt spid="52"/>
                                        </p:tgtEl>
                                        <p:attrNameLst>
                                          <p:attrName>r</p:attrName>
                                        </p:attrNameLst>
                                      </p:cBhvr>
                                    </p:animRot>
                                    <p:animRot by="120000">
                                      <p:cBhvr>
                                        <p:cTn id="60" dur="100" fill="hold">
                                          <p:stCondLst>
                                            <p:cond delay="400"/>
                                          </p:stCondLst>
                                        </p:cTn>
                                        <p:tgtEl>
                                          <p:spTgt spid="52"/>
                                        </p:tgtEl>
                                        <p:attrNameLst>
                                          <p:attrName>r</p:attrName>
                                        </p:attrNameLst>
                                      </p:cBhvr>
                                    </p:animRot>
                                  </p:childTnLst>
                                </p:cTn>
                              </p:par>
                            </p:childTnLst>
                          </p:cTn>
                        </p:par>
                        <p:par>
                          <p:cTn id="61" fill="hold">
                            <p:stCondLst>
                              <p:cond delay="4750"/>
                            </p:stCondLst>
                            <p:childTnLst>
                              <p:par>
                                <p:cTn id="62" presetID="18" presetClass="entr" presetSubtype="9" fill="hold" grpId="0"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strips(upLeft)">
                                      <p:cBhvr>
                                        <p:cTn id="64" dur="500"/>
                                        <p:tgtEl>
                                          <p:spTgt spid="54"/>
                                        </p:tgtEl>
                                      </p:cBhvr>
                                    </p:animEffect>
                                  </p:childTnLst>
                                </p:cTn>
                              </p:par>
                            </p:childTnLst>
                          </p:cTn>
                        </p:par>
                        <p:par>
                          <p:cTn id="65" fill="hold">
                            <p:stCondLst>
                              <p:cond delay="5250"/>
                            </p:stCondLst>
                            <p:childTnLst>
                              <p:par>
                                <p:cTn id="66" presetID="2" presetClass="entr" presetSubtype="1" fill="hold" grpId="0" nodeType="afterEffect">
                                  <p:stCondLst>
                                    <p:cond delay="0"/>
                                  </p:stCondLst>
                                  <p:childTnLst>
                                    <p:set>
                                      <p:cBhvr>
                                        <p:cTn id="67" dur="1" fill="hold">
                                          <p:stCondLst>
                                            <p:cond delay="0"/>
                                          </p:stCondLst>
                                        </p:cTn>
                                        <p:tgtEl>
                                          <p:spTgt spid="56"/>
                                        </p:tgtEl>
                                        <p:attrNameLst>
                                          <p:attrName>style.visibility</p:attrName>
                                        </p:attrNameLst>
                                      </p:cBhvr>
                                      <p:to>
                                        <p:strVal val="visible"/>
                                      </p:to>
                                    </p:set>
                                    <p:anim calcmode="lin" valueType="num">
                                      <p:cBhvr additive="base">
                                        <p:cTn id="68" dur="500" fill="hold"/>
                                        <p:tgtEl>
                                          <p:spTgt spid="56"/>
                                        </p:tgtEl>
                                        <p:attrNameLst>
                                          <p:attrName>ppt_x</p:attrName>
                                        </p:attrNameLst>
                                      </p:cBhvr>
                                      <p:tavLst>
                                        <p:tav tm="0">
                                          <p:val>
                                            <p:strVal val="#ppt_x"/>
                                          </p:val>
                                        </p:tav>
                                        <p:tav tm="100000">
                                          <p:val>
                                            <p:strVal val="#ppt_x"/>
                                          </p:val>
                                        </p:tav>
                                      </p:tavLst>
                                    </p:anim>
                                    <p:anim calcmode="lin" valueType="num">
                                      <p:cBhvr additive="base">
                                        <p:cTn id="69" dur="500" fill="hold"/>
                                        <p:tgtEl>
                                          <p:spTgt spid="56"/>
                                        </p:tgtEl>
                                        <p:attrNameLst>
                                          <p:attrName>ppt_y</p:attrName>
                                        </p:attrNameLst>
                                      </p:cBhvr>
                                      <p:tavLst>
                                        <p:tav tm="0">
                                          <p:val>
                                            <p:strVal val="0-#ppt_h/2"/>
                                          </p:val>
                                        </p:tav>
                                        <p:tav tm="100000">
                                          <p:val>
                                            <p:strVal val="#ppt_y"/>
                                          </p:val>
                                        </p:tav>
                                      </p:tavLst>
                                    </p:anim>
                                  </p:childTnLst>
                                </p:cTn>
                              </p:par>
                            </p:childTnLst>
                          </p:cTn>
                        </p:par>
                        <p:par>
                          <p:cTn id="70" fill="hold">
                            <p:stCondLst>
                              <p:cond delay="5750"/>
                            </p:stCondLst>
                            <p:childTnLst>
                              <p:par>
                                <p:cTn id="71" presetID="32" presetClass="emph" presetSubtype="0" fill="hold" grpId="1" nodeType="afterEffect">
                                  <p:stCondLst>
                                    <p:cond delay="0"/>
                                  </p:stCondLst>
                                  <p:childTnLst>
                                    <p:animRot by="120000">
                                      <p:cBhvr>
                                        <p:cTn id="72" dur="50" fill="hold">
                                          <p:stCondLst>
                                            <p:cond delay="0"/>
                                          </p:stCondLst>
                                        </p:cTn>
                                        <p:tgtEl>
                                          <p:spTgt spid="56"/>
                                        </p:tgtEl>
                                        <p:attrNameLst>
                                          <p:attrName>r</p:attrName>
                                        </p:attrNameLst>
                                      </p:cBhvr>
                                    </p:animRot>
                                    <p:animRot by="-240000">
                                      <p:cBhvr>
                                        <p:cTn id="73" dur="100" fill="hold">
                                          <p:stCondLst>
                                            <p:cond delay="100"/>
                                          </p:stCondLst>
                                        </p:cTn>
                                        <p:tgtEl>
                                          <p:spTgt spid="56"/>
                                        </p:tgtEl>
                                        <p:attrNameLst>
                                          <p:attrName>r</p:attrName>
                                        </p:attrNameLst>
                                      </p:cBhvr>
                                    </p:animRot>
                                    <p:animRot by="240000">
                                      <p:cBhvr>
                                        <p:cTn id="74" dur="100" fill="hold">
                                          <p:stCondLst>
                                            <p:cond delay="200"/>
                                          </p:stCondLst>
                                        </p:cTn>
                                        <p:tgtEl>
                                          <p:spTgt spid="56"/>
                                        </p:tgtEl>
                                        <p:attrNameLst>
                                          <p:attrName>r</p:attrName>
                                        </p:attrNameLst>
                                      </p:cBhvr>
                                    </p:animRot>
                                    <p:animRot by="-240000">
                                      <p:cBhvr>
                                        <p:cTn id="75" dur="100" fill="hold">
                                          <p:stCondLst>
                                            <p:cond delay="300"/>
                                          </p:stCondLst>
                                        </p:cTn>
                                        <p:tgtEl>
                                          <p:spTgt spid="56"/>
                                        </p:tgtEl>
                                        <p:attrNameLst>
                                          <p:attrName>r</p:attrName>
                                        </p:attrNameLst>
                                      </p:cBhvr>
                                    </p:animRot>
                                    <p:animRot by="120000">
                                      <p:cBhvr>
                                        <p:cTn id="76" dur="100" fill="hold">
                                          <p:stCondLst>
                                            <p:cond delay="400"/>
                                          </p:stCondLst>
                                        </p:cTn>
                                        <p:tgtEl>
                                          <p:spTgt spid="56"/>
                                        </p:tgtEl>
                                        <p:attrNameLst>
                                          <p:attrName>r</p:attrName>
                                        </p:attrNameLst>
                                      </p:cBhvr>
                                    </p:animRot>
                                  </p:childTnLst>
                                </p:cTn>
                              </p:par>
                            </p:childTnLst>
                          </p:cTn>
                        </p:par>
                        <p:par>
                          <p:cTn id="77" fill="hold">
                            <p:stCondLst>
                              <p:cond delay="6250"/>
                            </p:stCondLst>
                            <p:childTnLst>
                              <p:par>
                                <p:cTn id="78" presetID="18" presetClass="entr" presetSubtype="9" fill="hold" grpId="0" nodeType="after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strips(upLeft)">
                                      <p:cBhvr>
                                        <p:cTn id="80" dur="500"/>
                                        <p:tgtEl>
                                          <p:spTgt spid="57"/>
                                        </p:tgtEl>
                                      </p:cBhvr>
                                    </p:animEffect>
                                  </p:childTnLst>
                                </p:cTn>
                              </p:par>
                            </p:childTnLst>
                          </p:cTn>
                        </p:par>
                        <p:par>
                          <p:cTn id="81" fill="hold">
                            <p:stCondLst>
                              <p:cond delay="6750"/>
                            </p:stCondLst>
                            <p:childTnLst>
                              <p:par>
                                <p:cTn id="82" presetID="2" presetClass="entr" presetSubtype="4"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 calcmode="lin" valueType="num">
                                      <p:cBhvr additive="base">
                                        <p:cTn id="84" dur="500" fill="hold"/>
                                        <p:tgtEl>
                                          <p:spTgt spid="58"/>
                                        </p:tgtEl>
                                        <p:attrNameLst>
                                          <p:attrName>ppt_x</p:attrName>
                                        </p:attrNameLst>
                                      </p:cBhvr>
                                      <p:tavLst>
                                        <p:tav tm="0">
                                          <p:val>
                                            <p:strVal val="#ppt_x"/>
                                          </p:val>
                                        </p:tav>
                                        <p:tav tm="100000">
                                          <p:val>
                                            <p:strVal val="#ppt_x"/>
                                          </p:val>
                                        </p:tav>
                                      </p:tavLst>
                                    </p:anim>
                                    <p:anim calcmode="lin" valueType="num">
                                      <p:cBhvr additive="base">
                                        <p:cTn id="85" dur="500" fill="hold"/>
                                        <p:tgtEl>
                                          <p:spTgt spid="58"/>
                                        </p:tgtEl>
                                        <p:attrNameLst>
                                          <p:attrName>ppt_y</p:attrName>
                                        </p:attrNameLst>
                                      </p:cBhvr>
                                      <p:tavLst>
                                        <p:tav tm="0">
                                          <p:val>
                                            <p:strVal val="1+#ppt_h/2"/>
                                          </p:val>
                                        </p:tav>
                                        <p:tav tm="100000">
                                          <p:val>
                                            <p:strVal val="#ppt_y"/>
                                          </p:val>
                                        </p:tav>
                                      </p:tavLst>
                                    </p:anim>
                                  </p:childTnLst>
                                </p:cTn>
                              </p:par>
                            </p:childTnLst>
                          </p:cTn>
                        </p:par>
                        <p:par>
                          <p:cTn id="86" fill="hold">
                            <p:stCondLst>
                              <p:cond delay="7250"/>
                            </p:stCondLst>
                            <p:childTnLst>
                              <p:par>
                                <p:cTn id="87" presetID="32" presetClass="emph" presetSubtype="0" fill="hold" grpId="1" nodeType="afterEffect">
                                  <p:stCondLst>
                                    <p:cond delay="0"/>
                                  </p:stCondLst>
                                  <p:childTnLst>
                                    <p:animRot by="120000">
                                      <p:cBhvr>
                                        <p:cTn id="88" dur="50" fill="hold">
                                          <p:stCondLst>
                                            <p:cond delay="0"/>
                                          </p:stCondLst>
                                        </p:cTn>
                                        <p:tgtEl>
                                          <p:spTgt spid="58"/>
                                        </p:tgtEl>
                                        <p:attrNameLst>
                                          <p:attrName>r</p:attrName>
                                        </p:attrNameLst>
                                      </p:cBhvr>
                                    </p:animRot>
                                    <p:animRot by="-240000">
                                      <p:cBhvr>
                                        <p:cTn id="89" dur="100" fill="hold">
                                          <p:stCondLst>
                                            <p:cond delay="100"/>
                                          </p:stCondLst>
                                        </p:cTn>
                                        <p:tgtEl>
                                          <p:spTgt spid="58"/>
                                        </p:tgtEl>
                                        <p:attrNameLst>
                                          <p:attrName>r</p:attrName>
                                        </p:attrNameLst>
                                      </p:cBhvr>
                                    </p:animRot>
                                    <p:animRot by="240000">
                                      <p:cBhvr>
                                        <p:cTn id="90" dur="100" fill="hold">
                                          <p:stCondLst>
                                            <p:cond delay="200"/>
                                          </p:stCondLst>
                                        </p:cTn>
                                        <p:tgtEl>
                                          <p:spTgt spid="58"/>
                                        </p:tgtEl>
                                        <p:attrNameLst>
                                          <p:attrName>r</p:attrName>
                                        </p:attrNameLst>
                                      </p:cBhvr>
                                    </p:animRot>
                                    <p:animRot by="-240000">
                                      <p:cBhvr>
                                        <p:cTn id="91" dur="100" fill="hold">
                                          <p:stCondLst>
                                            <p:cond delay="300"/>
                                          </p:stCondLst>
                                        </p:cTn>
                                        <p:tgtEl>
                                          <p:spTgt spid="58"/>
                                        </p:tgtEl>
                                        <p:attrNameLst>
                                          <p:attrName>r</p:attrName>
                                        </p:attrNameLst>
                                      </p:cBhvr>
                                    </p:animRot>
                                    <p:animRot by="120000">
                                      <p:cBhvr>
                                        <p:cTn id="92" dur="100" fill="hold">
                                          <p:stCondLst>
                                            <p:cond delay="400"/>
                                          </p:stCondLst>
                                        </p:cTn>
                                        <p:tgtEl>
                                          <p:spTgt spid="58"/>
                                        </p:tgtEl>
                                        <p:attrNameLst>
                                          <p:attrName>r</p:attrName>
                                        </p:attrNameLst>
                                      </p:cBhvr>
                                    </p:animRot>
                                  </p:childTnLst>
                                </p:cTn>
                              </p:par>
                            </p:childTnLst>
                          </p:cTn>
                        </p:par>
                        <p:par>
                          <p:cTn id="93" fill="hold">
                            <p:stCondLst>
                              <p:cond delay="7750"/>
                            </p:stCondLst>
                            <p:childTnLst>
                              <p:par>
                                <p:cTn id="94" presetID="18" presetClass="entr" presetSubtype="9" fill="hold" grpId="0" nodeType="after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strips(upLeft)">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2" grpId="0" animBg="1"/>
      <p:bldP spid="52" grpId="1" animBg="1"/>
      <p:bldP spid="53" grpId="0" animBg="1"/>
      <p:bldP spid="53" grpId="1" animBg="1"/>
      <p:bldP spid="54" grpId="0"/>
      <p:bldP spid="55" grpId="0"/>
      <p:bldP spid="56" grpId="0" animBg="1"/>
      <p:bldP spid="56" grpId="1" animBg="1"/>
      <p:bldP spid="57" grpId="0"/>
      <p:bldP spid="58" grpId="0" animBg="1"/>
      <p:bldP spid="58" grpId="1" animBg="1"/>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9"/>
          <p:cNvSpPr/>
          <p:nvPr/>
        </p:nvSpPr>
        <p:spPr bwMode="auto">
          <a:xfrm>
            <a:off x="6406538" y="2059480"/>
            <a:ext cx="1165115" cy="2278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866" tIns="27866" rIns="27866" bIns="27866" numCol="1" spcCol="0" rtlCol="0" fromWordArt="0" anchor="t" anchorCtr="0" forceAA="0" compatLnSpc="1">
            <a:prstTxWarp prst="textNoShape">
              <a:avLst/>
            </a:prstTxWarp>
            <a:noAutofit/>
          </a:bodyPr>
          <a:lstStyle/>
          <a:p>
            <a:pPr defTabSz="557131" fontAlgn="base">
              <a:lnSpc>
                <a:spcPct val="80000"/>
              </a:lnSpc>
              <a:spcBef>
                <a:spcPct val="0"/>
              </a:spcBef>
              <a:spcAft>
                <a:spcPct val="0"/>
              </a:spcAft>
            </a:pPr>
            <a:endParaRPr lang="en-US" altLang="zh-CN"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557131" fontAlgn="base">
              <a:lnSpc>
                <a:spcPct val="80000"/>
              </a:lnSpc>
              <a:spcBef>
                <a:spcPct val="0"/>
              </a:spcBef>
              <a:spcAft>
                <a:spcPct val="0"/>
              </a:spcAft>
            </a:pPr>
            <a:r>
              <a:rPr lang="zh-CN" altLang="en-US"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rPr>
              <a:t>单击添加标题</a:t>
            </a:r>
          </a:p>
        </p:txBody>
      </p:sp>
      <p:sp>
        <p:nvSpPr>
          <p:cNvPr id="4" name="Rectangle 68"/>
          <p:cNvSpPr/>
          <p:nvPr/>
        </p:nvSpPr>
        <p:spPr bwMode="auto">
          <a:xfrm>
            <a:off x="5174382" y="2059481"/>
            <a:ext cx="1165115" cy="11094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866" tIns="27866" rIns="27866" bIns="27866" numCol="1" spcCol="0" rtlCol="0" fromWordArt="0" anchor="t" anchorCtr="0" forceAA="0" compatLnSpc="1">
            <a:prstTxWarp prst="textNoShape">
              <a:avLst/>
            </a:prstTxWarp>
            <a:noAutofit/>
          </a:bodyPr>
          <a:lstStyle/>
          <a:p>
            <a:pPr defTabSz="557131" fontAlgn="base">
              <a:lnSpc>
                <a:spcPct val="80000"/>
              </a:lnSpc>
              <a:spcBef>
                <a:spcPct val="0"/>
              </a:spcBef>
              <a:spcAft>
                <a:spcPct val="0"/>
              </a:spcAft>
            </a:pPr>
            <a:endParaRPr lang="en-US" altLang="zh-CN"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557131" fontAlgn="base">
              <a:lnSpc>
                <a:spcPct val="80000"/>
              </a:lnSpc>
              <a:spcBef>
                <a:spcPct val="0"/>
              </a:spcBef>
              <a:spcAft>
                <a:spcPct val="0"/>
              </a:spcAft>
            </a:pPr>
            <a:endParaRPr lang="en-US" altLang="zh-CN"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557131" fontAlgn="base">
              <a:lnSpc>
                <a:spcPct val="80000"/>
              </a:lnSpc>
              <a:spcBef>
                <a:spcPct val="0"/>
              </a:spcBef>
              <a:spcAft>
                <a:spcPct val="0"/>
              </a:spcAft>
            </a:pPr>
            <a:endParaRPr lang="en-US" altLang="zh-CN"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557131" fontAlgn="base">
              <a:lnSpc>
                <a:spcPct val="80000"/>
              </a:lnSpc>
              <a:spcBef>
                <a:spcPct val="0"/>
              </a:spcBef>
              <a:spcAft>
                <a:spcPct val="0"/>
              </a:spcAft>
            </a:pPr>
            <a:endParaRPr lang="en-US" altLang="zh-CN"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557131" fontAlgn="base">
              <a:lnSpc>
                <a:spcPct val="80000"/>
              </a:lnSpc>
              <a:spcBef>
                <a:spcPct val="0"/>
              </a:spcBef>
              <a:spcAft>
                <a:spcPct val="0"/>
              </a:spcAft>
            </a:pPr>
            <a:endParaRPr lang="en-US" altLang="zh-CN"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557131" fontAlgn="base">
              <a:lnSpc>
                <a:spcPct val="80000"/>
              </a:lnSpc>
              <a:spcBef>
                <a:spcPct val="0"/>
              </a:spcBef>
              <a:spcAft>
                <a:spcPct val="0"/>
              </a:spcAft>
            </a:pPr>
            <a:r>
              <a:rPr lang="zh-CN" altLang="en-US"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rPr>
              <a:t>单击添加标题</a:t>
            </a:r>
          </a:p>
        </p:txBody>
      </p:sp>
      <p:sp>
        <p:nvSpPr>
          <p:cNvPr id="5" name="Rectangle 69"/>
          <p:cNvSpPr/>
          <p:nvPr/>
        </p:nvSpPr>
        <p:spPr bwMode="auto">
          <a:xfrm>
            <a:off x="5174382" y="3228904"/>
            <a:ext cx="1165115" cy="11094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866" tIns="27866" rIns="27866" bIns="27866" numCol="1" spcCol="0" rtlCol="0" fromWordArt="0" anchor="t" anchorCtr="0" forceAA="0" compatLnSpc="1">
            <a:prstTxWarp prst="textNoShape">
              <a:avLst/>
            </a:prstTxWarp>
            <a:noAutofit/>
          </a:bodyPr>
          <a:lstStyle/>
          <a:p>
            <a:pPr defTabSz="557131" fontAlgn="base">
              <a:lnSpc>
                <a:spcPct val="80000"/>
              </a:lnSpc>
              <a:spcBef>
                <a:spcPct val="0"/>
              </a:spcBef>
              <a:spcAft>
                <a:spcPct val="0"/>
              </a:spcAft>
            </a:pPr>
            <a:endParaRPr lang="en-US" altLang="zh-CN"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endParaRPr>
          </a:p>
          <a:p>
            <a:pPr defTabSz="557131" fontAlgn="base">
              <a:lnSpc>
                <a:spcPct val="80000"/>
              </a:lnSpc>
              <a:spcBef>
                <a:spcPct val="0"/>
              </a:spcBef>
              <a:spcAft>
                <a:spcPct val="0"/>
              </a:spcAft>
            </a:pPr>
            <a:r>
              <a:rPr lang="zh-CN" altLang="en-US" sz="1200" spc="-31" dirty="0">
                <a:gradFill>
                  <a:gsLst>
                    <a:gs pos="0">
                      <a:srgbClr val="FFFFFF"/>
                    </a:gs>
                    <a:gs pos="100000">
                      <a:srgbClr val="FFFFFF"/>
                    </a:gs>
                  </a:gsLst>
                  <a:lin ang="5400000" scaled="0"/>
                </a:gradFill>
                <a:latin typeface="微软雅黑" pitchFamily="34" charset="-122"/>
                <a:ea typeface="微软雅黑" pitchFamily="34" charset="-122"/>
                <a:cs typeface="Segoe UI" pitchFamily="34" charset="0"/>
              </a:rPr>
              <a:t>单击添加标题</a:t>
            </a:r>
          </a:p>
        </p:txBody>
      </p:sp>
      <p:sp>
        <p:nvSpPr>
          <p:cNvPr id="6" name="Right Arrow 74"/>
          <p:cNvSpPr/>
          <p:nvPr/>
        </p:nvSpPr>
        <p:spPr bwMode="auto">
          <a:xfrm rot="16200000" flipV="1">
            <a:off x="6291250" y="3050715"/>
            <a:ext cx="2068558" cy="504697"/>
          </a:xfrm>
          <a:prstGeom prst="rightArrow">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5729" tIns="27866" rIns="55729" bIns="27866" numCol="1" rtlCol="0" anchor="ctr" anchorCtr="0" compatLnSpc="1">
            <a:prstTxWarp prst="textNoShape">
              <a:avLst/>
            </a:prstTxWarp>
          </a:bodyPr>
          <a:lstStyle/>
          <a:p>
            <a:pPr algn="ctr" defTabSz="557131" fontAlgn="base">
              <a:spcBef>
                <a:spcPct val="0"/>
              </a:spcBef>
              <a:spcAft>
                <a:spcPct val="0"/>
              </a:spcAft>
            </a:pP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7" name="TextBox 6"/>
          <p:cNvSpPr txBox="1"/>
          <p:nvPr/>
        </p:nvSpPr>
        <p:spPr>
          <a:xfrm>
            <a:off x="6536952" y="3206631"/>
            <a:ext cx="860972" cy="230833"/>
          </a:xfrm>
          <a:prstGeom prst="rect">
            <a:avLst/>
          </a:prstGeom>
          <a:noFill/>
        </p:spPr>
        <p:txBody>
          <a:bodyPr wrap="square" lIns="0" tIns="0" rIns="0" bIns="0" rtlCol="0">
            <a:spAutoFit/>
          </a:bodyPr>
          <a:lstStyle/>
          <a:p>
            <a:r>
              <a:rPr lang="en-US" sz="1500" b="1" dirty="0">
                <a:gradFill>
                  <a:gsLst>
                    <a:gs pos="0">
                      <a:srgbClr val="FFFFFF"/>
                    </a:gs>
                    <a:gs pos="86000">
                      <a:srgbClr val="FFFFFF"/>
                    </a:gs>
                  </a:gsLst>
                  <a:lin ang="5400000" scaled="0"/>
                </a:gradFill>
                <a:latin typeface="微软雅黑" pitchFamily="34" charset="-122"/>
                <a:ea typeface="微软雅黑" pitchFamily="34" charset="-122"/>
              </a:rPr>
              <a:t>+80%</a:t>
            </a:r>
          </a:p>
        </p:txBody>
      </p:sp>
      <p:sp>
        <p:nvSpPr>
          <p:cNvPr id="9" name="Right Arrow 76"/>
          <p:cNvSpPr/>
          <p:nvPr/>
        </p:nvSpPr>
        <p:spPr bwMode="auto">
          <a:xfrm rot="5400000" flipV="1">
            <a:off x="5747639" y="2139607"/>
            <a:ext cx="670465" cy="504697"/>
          </a:xfrm>
          <a:prstGeom prst="rightArrow">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5729" tIns="27866" rIns="55729" bIns="27866" numCol="1" rtlCol="0" anchor="ctr" anchorCtr="0" compatLnSpc="1">
            <a:prstTxWarp prst="textNoShape">
              <a:avLst/>
            </a:prstTxWarp>
          </a:bodyPr>
          <a:lstStyle/>
          <a:p>
            <a:pPr algn="ctr" defTabSz="557131" fontAlgn="base">
              <a:spcBef>
                <a:spcPct val="0"/>
              </a:spcBef>
              <a:spcAft>
                <a:spcPct val="0"/>
              </a:spcAft>
            </a:pP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10" name="TextBox 9"/>
          <p:cNvSpPr txBox="1"/>
          <p:nvPr/>
        </p:nvSpPr>
        <p:spPr>
          <a:xfrm>
            <a:off x="5301045" y="3917279"/>
            <a:ext cx="998412" cy="230833"/>
          </a:xfrm>
          <a:prstGeom prst="rect">
            <a:avLst/>
          </a:prstGeom>
          <a:noFill/>
        </p:spPr>
        <p:txBody>
          <a:bodyPr wrap="square" lIns="0" tIns="0" rIns="0" bIns="0" rtlCol="0">
            <a:spAutoFit/>
          </a:bodyPr>
          <a:lstStyle/>
          <a:p>
            <a:r>
              <a:rPr lang="en-US" sz="1500" b="1" dirty="0">
                <a:gradFill>
                  <a:gsLst>
                    <a:gs pos="0">
                      <a:srgbClr val="FFFFFF"/>
                    </a:gs>
                    <a:gs pos="86000">
                      <a:srgbClr val="FFFFFF"/>
                    </a:gs>
                  </a:gsLst>
                  <a:lin ang="5400000" scaled="0"/>
                </a:gradFill>
                <a:latin typeface="微软雅黑" pitchFamily="34" charset="-122"/>
                <a:ea typeface="微软雅黑" pitchFamily="34" charset="-122"/>
              </a:rPr>
              <a:t>+50%</a:t>
            </a:r>
          </a:p>
        </p:txBody>
      </p:sp>
      <p:sp>
        <p:nvSpPr>
          <p:cNvPr id="11" name="Right Arrow 78"/>
          <p:cNvSpPr/>
          <p:nvPr/>
        </p:nvSpPr>
        <p:spPr bwMode="auto">
          <a:xfrm rot="16200000">
            <a:off x="5678989" y="3680479"/>
            <a:ext cx="807770" cy="504697"/>
          </a:xfrm>
          <a:prstGeom prst="rightArrow">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5729" tIns="27866" rIns="55729" bIns="27866" numCol="1" rtlCol="0" anchor="ctr" anchorCtr="0" compatLnSpc="1">
            <a:prstTxWarp prst="textNoShape">
              <a:avLst/>
            </a:prstTxWarp>
          </a:bodyPr>
          <a:lstStyle/>
          <a:p>
            <a:pPr algn="ctr" defTabSz="557131" fontAlgn="base">
              <a:spcBef>
                <a:spcPct val="0"/>
              </a:spcBef>
              <a:spcAft>
                <a:spcPct val="0"/>
              </a:spcAft>
            </a:pP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12" name="TextBox 11"/>
          <p:cNvSpPr txBox="1"/>
          <p:nvPr/>
        </p:nvSpPr>
        <p:spPr>
          <a:xfrm>
            <a:off x="5276510" y="2226030"/>
            <a:ext cx="998411" cy="230833"/>
          </a:xfrm>
          <a:prstGeom prst="rect">
            <a:avLst/>
          </a:prstGeom>
          <a:noFill/>
        </p:spPr>
        <p:txBody>
          <a:bodyPr wrap="square" lIns="0" tIns="0" rIns="0" bIns="0" rtlCol="0">
            <a:spAutoFit/>
          </a:bodyPr>
          <a:lstStyle/>
          <a:p>
            <a:r>
              <a:rPr lang="en-US" sz="1500" b="1" dirty="0">
                <a:gradFill>
                  <a:gsLst>
                    <a:gs pos="0">
                      <a:srgbClr val="FFFFFF"/>
                    </a:gs>
                    <a:gs pos="86000">
                      <a:srgbClr val="FFFFFF"/>
                    </a:gs>
                  </a:gsLst>
                  <a:lin ang="5400000" scaled="0"/>
                </a:gradFill>
                <a:latin typeface="微软雅黑" pitchFamily="34" charset="-122"/>
                <a:ea typeface="微软雅黑" pitchFamily="34" charset="-122"/>
              </a:rPr>
              <a:t>-30%   </a:t>
            </a:r>
          </a:p>
        </p:txBody>
      </p:sp>
      <p:graphicFrame>
        <p:nvGraphicFramePr>
          <p:cNvPr id="13" name="Chart 2"/>
          <p:cNvGraphicFramePr/>
          <p:nvPr>
            <p:extLst/>
          </p:nvPr>
        </p:nvGraphicFramePr>
        <p:xfrm>
          <a:off x="1413895" y="1707654"/>
          <a:ext cx="3653916" cy="2733178"/>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2"/>
          <p:cNvSpPr txBox="1">
            <a:spLocks/>
          </p:cNvSpPr>
          <p:nvPr/>
        </p:nvSpPr>
        <p:spPr>
          <a:xfrm>
            <a:off x="1122464" y="1438945"/>
            <a:ext cx="2729456" cy="888635"/>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200" dirty="0">
                <a:latin typeface="微软雅黑" pitchFamily="34" charset="-122"/>
                <a:ea typeface="微软雅黑" pitchFamily="34" charset="-122"/>
              </a:rPr>
              <a:t>您的内容打在这里，或者通过复制您的文本后，在此框中选择粘贴，并选择只保留文字。</a:t>
            </a:r>
            <a:endParaRPr lang="en-US" sz="1200" dirty="0">
              <a:latin typeface="微软雅黑" pitchFamily="34" charset="-122"/>
              <a:ea typeface="微软雅黑" pitchFamily="34" charset="-122"/>
            </a:endParaRPr>
          </a:p>
        </p:txBody>
      </p:sp>
      <p:sp>
        <p:nvSpPr>
          <p:cNvPr id="15" name="Title 13"/>
          <p:cNvSpPr txBox="1">
            <a:spLocks/>
          </p:cNvSpPr>
          <p:nvPr/>
        </p:nvSpPr>
        <p:spPr>
          <a:xfrm>
            <a:off x="1108862" y="1052494"/>
            <a:ext cx="2163319" cy="439136"/>
          </a:xfrm>
          <a:prstGeom prst="rect">
            <a:avLst/>
          </a:prstGeom>
        </p:spPr>
        <p:txBody>
          <a:bodyPr vert="horz" lIns="68580" tIns="34290" rIns="68580" bIns="3429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400" b="1" dirty="0">
                <a:solidFill>
                  <a:schemeClr val="accent1"/>
                </a:solidFill>
                <a:latin typeface="微软雅黑" pitchFamily="34" charset="-122"/>
                <a:ea typeface="微软雅黑" pitchFamily="34" charset="-122"/>
              </a:rPr>
              <a:t>单击此处添加标题</a:t>
            </a:r>
          </a:p>
        </p:txBody>
      </p:sp>
      <p:sp>
        <p:nvSpPr>
          <p:cNvPr id="16" name="矩形 15"/>
          <p:cNvSpPr/>
          <p:nvPr/>
        </p:nvSpPr>
        <p:spPr>
          <a:xfrm>
            <a:off x="1533618" y="4439540"/>
            <a:ext cx="840743" cy="241605"/>
          </a:xfrm>
          <a:prstGeom prst="rect">
            <a:avLst/>
          </a:prstGeom>
        </p:spPr>
        <p:txBody>
          <a:bodyPr wrap="none" lIns="68580" tIns="34290" rIns="68580" bIns="34290">
            <a:spAutoFit/>
          </a:bodyPr>
          <a:lstStyle/>
          <a:p>
            <a:pPr defTabSz="557131" fontAlgn="base">
              <a:lnSpc>
                <a:spcPct val="80000"/>
              </a:lnSpc>
              <a:spcBef>
                <a:spcPct val="0"/>
              </a:spcBef>
              <a:spcAft>
                <a:spcPct val="0"/>
              </a:spcAft>
            </a:pPr>
            <a:r>
              <a:rPr lang="zh-CN" altLang="en-US" sz="1400" spc="-31" dirty="0">
                <a:solidFill>
                  <a:schemeClr val="tx1">
                    <a:lumMod val="85000"/>
                    <a:lumOff val="15000"/>
                  </a:schemeClr>
                </a:solidFill>
                <a:latin typeface="微软雅黑" pitchFamily="34" charset="-122"/>
                <a:ea typeface="微软雅黑" pitchFamily="34" charset="-122"/>
                <a:cs typeface="Segoe UI" pitchFamily="34" charset="0"/>
              </a:rPr>
              <a:t>添加标题</a:t>
            </a:r>
          </a:p>
        </p:txBody>
      </p:sp>
      <p:sp>
        <p:nvSpPr>
          <p:cNvPr id="17" name="矩形 16"/>
          <p:cNvSpPr/>
          <p:nvPr/>
        </p:nvSpPr>
        <p:spPr>
          <a:xfrm>
            <a:off x="2391703" y="4439540"/>
            <a:ext cx="840743" cy="241605"/>
          </a:xfrm>
          <a:prstGeom prst="rect">
            <a:avLst/>
          </a:prstGeom>
        </p:spPr>
        <p:txBody>
          <a:bodyPr wrap="none" lIns="68580" tIns="34290" rIns="68580" bIns="34290">
            <a:spAutoFit/>
          </a:bodyPr>
          <a:lstStyle/>
          <a:p>
            <a:pPr defTabSz="557131" fontAlgn="base">
              <a:lnSpc>
                <a:spcPct val="80000"/>
              </a:lnSpc>
              <a:spcBef>
                <a:spcPct val="0"/>
              </a:spcBef>
              <a:spcAft>
                <a:spcPct val="0"/>
              </a:spcAft>
            </a:pPr>
            <a:r>
              <a:rPr lang="zh-CN" altLang="en-US" sz="1400" spc="-31" dirty="0">
                <a:solidFill>
                  <a:schemeClr val="tx1">
                    <a:lumMod val="85000"/>
                    <a:lumOff val="15000"/>
                  </a:schemeClr>
                </a:solidFill>
                <a:latin typeface="微软雅黑" pitchFamily="34" charset="-122"/>
                <a:ea typeface="微软雅黑" pitchFamily="34" charset="-122"/>
                <a:cs typeface="Segoe UI" pitchFamily="34" charset="0"/>
              </a:rPr>
              <a:t>添加标题</a:t>
            </a:r>
          </a:p>
        </p:txBody>
      </p:sp>
      <p:sp>
        <p:nvSpPr>
          <p:cNvPr id="18" name="矩形 17"/>
          <p:cNvSpPr/>
          <p:nvPr/>
        </p:nvSpPr>
        <p:spPr>
          <a:xfrm>
            <a:off x="3272181" y="4439540"/>
            <a:ext cx="840743" cy="241605"/>
          </a:xfrm>
          <a:prstGeom prst="rect">
            <a:avLst/>
          </a:prstGeom>
        </p:spPr>
        <p:txBody>
          <a:bodyPr wrap="none" lIns="68580" tIns="34290" rIns="68580" bIns="34290">
            <a:spAutoFit/>
          </a:bodyPr>
          <a:lstStyle/>
          <a:p>
            <a:pPr defTabSz="557131" fontAlgn="base">
              <a:lnSpc>
                <a:spcPct val="80000"/>
              </a:lnSpc>
              <a:spcBef>
                <a:spcPct val="0"/>
              </a:spcBef>
              <a:spcAft>
                <a:spcPct val="0"/>
              </a:spcAft>
            </a:pPr>
            <a:r>
              <a:rPr lang="zh-CN" altLang="en-US" sz="1400" spc="-31" dirty="0">
                <a:solidFill>
                  <a:schemeClr val="tx1">
                    <a:lumMod val="85000"/>
                    <a:lumOff val="15000"/>
                  </a:schemeClr>
                </a:solidFill>
                <a:latin typeface="微软雅黑" pitchFamily="34" charset="-122"/>
                <a:ea typeface="微软雅黑" pitchFamily="34" charset="-122"/>
                <a:cs typeface="Segoe UI" pitchFamily="34" charset="0"/>
              </a:rPr>
              <a:t>添加标题</a:t>
            </a:r>
          </a:p>
        </p:txBody>
      </p:sp>
      <p:sp>
        <p:nvSpPr>
          <p:cNvPr id="19" name="矩形 18"/>
          <p:cNvSpPr/>
          <p:nvPr/>
        </p:nvSpPr>
        <p:spPr>
          <a:xfrm>
            <a:off x="4160111" y="4439540"/>
            <a:ext cx="840743" cy="241605"/>
          </a:xfrm>
          <a:prstGeom prst="rect">
            <a:avLst/>
          </a:prstGeom>
        </p:spPr>
        <p:txBody>
          <a:bodyPr wrap="none" lIns="68580" tIns="34290" rIns="68580" bIns="34290">
            <a:spAutoFit/>
          </a:bodyPr>
          <a:lstStyle/>
          <a:p>
            <a:pPr defTabSz="557131" fontAlgn="base">
              <a:lnSpc>
                <a:spcPct val="80000"/>
              </a:lnSpc>
              <a:spcBef>
                <a:spcPct val="0"/>
              </a:spcBef>
              <a:spcAft>
                <a:spcPct val="0"/>
              </a:spcAft>
            </a:pPr>
            <a:r>
              <a:rPr lang="zh-CN" altLang="en-US" sz="1400" spc="-31" dirty="0">
                <a:solidFill>
                  <a:schemeClr val="tx1">
                    <a:lumMod val="85000"/>
                    <a:lumOff val="15000"/>
                  </a:schemeClr>
                </a:solidFill>
                <a:latin typeface="微软雅黑" pitchFamily="34" charset="-122"/>
                <a:ea typeface="微软雅黑" pitchFamily="34" charset="-122"/>
                <a:cs typeface="Segoe UI" pitchFamily="34" charset="0"/>
              </a:rPr>
              <a:t>添加标题</a:t>
            </a:r>
          </a:p>
        </p:txBody>
      </p:sp>
      <p:sp>
        <p:nvSpPr>
          <p:cNvPr id="20" name="TextBox 19"/>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21" name="TextBox 20"/>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1291902138"/>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1000"/>
                                        <p:tgtEl>
                                          <p:spTgt spid="1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down)">
                                      <p:cBhvr>
                                        <p:cTn id="52" dur="500"/>
                                        <p:tgtEl>
                                          <p:spTgt spid="6"/>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animBg="1"/>
      <p:bldP spid="10" grpId="0"/>
      <p:bldP spid="11" grpId="0" animBg="1"/>
      <p:bldP spid="12" grpId="0"/>
      <p:bldGraphic spid="13" grpId="0">
        <p:bldAsOne/>
      </p:bldGraphic>
      <p:bldP spid="14" grpId="0"/>
      <p:bldP spid="15" grpId="0"/>
      <p:bldP spid="16" grpId="0"/>
      <p:bldP spid="17"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73C934-2A07-4A58-BF8D-44421AFDA830}"/>
              </a:ext>
            </a:extLst>
          </p:cNvPr>
          <p:cNvPicPr>
            <a:picLocks noChangeAspect="1"/>
          </p:cNvPicPr>
          <p:nvPr/>
        </p:nvPicPr>
        <p:blipFill rotWithShape="1">
          <a:blip r:embed="rId3">
            <a:extLst>
              <a:ext uri="{28A0092B-C50C-407E-A947-70E740481C1C}">
                <a14:useLocalDpi xmlns:a14="http://schemas.microsoft.com/office/drawing/2010/main" val="0"/>
              </a:ext>
            </a:extLst>
          </a:blip>
          <a:srcRect t="20067" b="8585"/>
          <a:stretch/>
        </p:blipFill>
        <p:spPr>
          <a:xfrm>
            <a:off x="-3" y="954755"/>
            <a:ext cx="9144000" cy="3669761"/>
          </a:xfrm>
          <a:prstGeom prst="rect">
            <a:avLst/>
          </a:prstGeom>
        </p:spPr>
      </p:pic>
      <p:sp>
        <p:nvSpPr>
          <p:cNvPr id="12" name="矩形 11">
            <a:extLst>
              <a:ext uri="{FF2B5EF4-FFF2-40B4-BE49-F238E27FC236}">
                <a16:creationId xmlns:a16="http://schemas.microsoft.com/office/drawing/2014/main" id="{3A99877E-F6A7-4102-A6B8-C1E60D02D463}"/>
              </a:ext>
            </a:extLst>
          </p:cNvPr>
          <p:cNvSpPr/>
          <p:nvPr/>
        </p:nvSpPr>
        <p:spPr>
          <a:xfrm>
            <a:off x="2884251" y="3339090"/>
            <a:ext cx="6259750" cy="1095737"/>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4" name="矩形 13">
            <a:extLst>
              <a:ext uri="{FF2B5EF4-FFF2-40B4-BE49-F238E27FC236}">
                <a16:creationId xmlns:a16="http://schemas.microsoft.com/office/drawing/2014/main" id="{3253C6F5-C73C-47EB-A7E1-EE321C4E50A3}"/>
              </a:ext>
            </a:extLst>
          </p:cNvPr>
          <p:cNvSpPr/>
          <p:nvPr/>
        </p:nvSpPr>
        <p:spPr>
          <a:xfrm>
            <a:off x="2884250" y="4434827"/>
            <a:ext cx="6259750" cy="189689"/>
          </a:xfrm>
          <a:custGeom>
            <a:avLst/>
            <a:gdLst>
              <a:gd name="connsiteX0" fmla="*/ 0 w 8346333"/>
              <a:gd name="connsiteY0" fmla="*/ 0 h 446157"/>
              <a:gd name="connsiteX1" fmla="*/ 8346333 w 8346333"/>
              <a:gd name="connsiteY1" fmla="*/ 0 h 446157"/>
              <a:gd name="connsiteX2" fmla="*/ 8346333 w 8346333"/>
              <a:gd name="connsiteY2" fmla="*/ 446157 h 446157"/>
              <a:gd name="connsiteX3" fmla="*/ 0 w 8346333"/>
              <a:gd name="connsiteY3" fmla="*/ 446157 h 446157"/>
              <a:gd name="connsiteX4" fmla="*/ 0 w 8346333"/>
              <a:gd name="connsiteY4" fmla="*/ 0 h 446157"/>
              <a:gd name="connsiteX0" fmla="*/ 0 w 8346333"/>
              <a:gd name="connsiteY0" fmla="*/ 0 h 455885"/>
              <a:gd name="connsiteX1" fmla="*/ 8346333 w 8346333"/>
              <a:gd name="connsiteY1" fmla="*/ 0 h 455885"/>
              <a:gd name="connsiteX2" fmla="*/ 8346333 w 8346333"/>
              <a:gd name="connsiteY2" fmla="*/ 446157 h 455885"/>
              <a:gd name="connsiteX3" fmla="*/ 214009 w 8346333"/>
              <a:gd name="connsiteY3" fmla="*/ 455885 h 455885"/>
              <a:gd name="connsiteX4" fmla="*/ 0 w 8346333"/>
              <a:gd name="connsiteY4" fmla="*/ 0 h 455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333" h="455885">
                <a:moveTo>
                  <a:pt x="0" y="0"/>
                </a:moveTo>
                <a:lnTo>
                  <a:pt x="8346333" y="0"/>
                </a:lnTo>
                <a:lnTo>
                  <a:pt x="8346333" y="446157"/>
                </a:lnTo>
                <a:lnTo>
                  <a:pt x="214009" y="455885"/>
                </a:lnTo>
                <a:lnTo>
                  <a:pt x="0" y="0"/>
                </a:lnTo>
                <a:close/>
              </a:path>
            </a:pathLst>
          </a:custGeom>
          <a:solidFill>
            <a:srgbClr val="007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文本框 14">
            <a:extLst>
              <a:ext uri="{FF2B5EF4-FFF2-40B4-BE49-F238E27FC236}">
                <a16:creationId xmlns:a16="http://schemas.microsoft.com/office/drawing/2014/main" id="{A0BDE2F6-F5D1-48BC-87D3-A71211EBC2CF}"/>
              </a:ext>
            </a:extLst>
          </p:cNvPr>
          <p:cNvSpPr txBox="1"/>
          <p:nvPr/>
        </p:nvSpPr>
        <p:spPr>
          <a:xfrm>
            <a:off x="3127616" y="3339090"/>
            <a:ext cx="5495640" cy="715581"/>
          </a:xfrm>
          <a:prstGeom prst="rect">
            <a:avLst/>
          </a:prstGeom>
          <a:noFill/>
        </p:spPr>
        <p:txBody>
          <a:bodyPr wrap="square" rtlCol="0">
            <a:spAutoFit/>
            <a:scene3d>
              <a:camera prst="orthographicFront"/>
              <a:lightRig rig="threePt" dir="t"/>
            </a:scene3d>
            <a:sp3d contourW="12700"/>
          </a:bodyPr>
          <a:lstStyle/>
          <a:p>
            <a:r>
              <a:rPr lang="zh-CN" altLang="en-US" sz="4050" dirty="0">
                <a:solidFill>
                  <a:schemeClr val="bg1"/>
                </a:solidFill>
                <a:latin typeface="时尚中黑简体" panose="01010104010101010101" pitchFamily="2" charset="-122"/>
                <a:ea typeface="时尚中黑简体" panose="01010104010101010101" pitchFamily="2" charset="-122"/>
              </a:rPr>
              <a:t>感谢观看 </a:t>
            </a:r>
            <a:r>
              <a:rPr lang="en-US" altLang="zh-CN" sz="4050" dirty="0">
                <a:solidFill>
                  <a:schemeClr val="bg1"/>
                </a:solidFill>
                <a:latin typeface="时尚中黑简体" panose="01010104010101010101" pitchFamily="2" charset="-122"/>
                <a:ea typeface="时尚中黑简体" panose="01010104010101010101" pitchFamily="2" charset="-122"/>
              </a:rPr>
              <a:t>THANKS</a:t>
            </a:r>
            <a:endParaRPr lang="zh-CN" altLang="en-US" sz="4050" dirty="0">
              <a:solidFill>
                <a:schemeClr val="bg1"/>
              </a:solidFill>
              <a:latin typeface="时尚中黑简体" panose="01010104010101010101" pitchFamily="2" charset="-122"/>
              <a:ea typeface="时尚中黑简体" panose="01010104010101010101" pitchFamily="2" charset="-122"/>
            </a:endParaRPr>
          </a:p>
        </p:txBody>
      </p:sp>
      <p:sp>
        <p:nvSpPr>
          <p:cNvPr id="16" name="文本框 15">
            <a:extLst>
              <a:ext uri="{FF2B5EF4-FFF2-40B4-BE49-F238E27FC236}">
                <a16:creationId xmlns:a16="http://schemas.microsoft.com/office/drawing/2014/main" id="{AA17AA21-0940-4FF4-BB6A-61FEA32591A3}"/>
              </a:ext>
            </a:extLst>
          </p:cNvPr>
          <p:cNvSpPr txBox="1"/>
          <p:nvPr/>
        </p:nvSpPr>
        <p:spPr>
          <a:xfrm>
            <a:off x="3134912" y="3980689"/>
            <a:ext cx="5568734" cy="408060"/>
          </a:xfrm>
          <a:prstGeom prst="rect">
            <a:avLst/>
          </a:prstGeom>
          <a:noFill/>
        </p:spPr>
        <p:txBody>
          <a:bodyPr wrap="square" rtlCol="0">
            <a:spAutoFit/>
            <a:scene3d>
              <a:camera prst="orthographicFront"/>
              <a:lightRig rig="threePt" dir="t"/>
            </a:scene3d>
            <a:sp3d contourW="12700"/>
          </a:bodyPr>
          <a:lstStyle/>
          <a:p>
            <a:pPr algn="just">
              <a:lnSpc>
                <a:spcPct val="114000"/>
              </a:lnSpc>
            </a:pPr>
            <a:r>
              <a:rPr lang="en-US" altLang="zh-CN" sz="900" dirty="0">
                <a:solidFill>
                  <a:schemeClr val="bg1"/>
                </a:solidFill>
                <a:latin typeface="Century Gothic" panose="020B0502020202020204" pitchFamily="34" charset="0"/>
                <a:ea typeface="+mj-ea"/>
              </a:rPr>
              <a:t>The user can demonstrate on a projector or computer, or print the presentation and make it into a film to be used in a wider field. Using PowerPoint, not only can you create presentations</a:t>
            </a:r>
          </a:p>
        </p:txBody>
      </p:sp>
      <p:sp>
        <p:nvSpPr>
          <p:cNvPr id="17" name="直角三角形 16">
            <a:extLst>
              <a:ext uri="{FF2B5EF4-FFF2-40B4-BE49-F238E27FC236}">
                <a16:creationId xmlns:a16="http://schemas.microsoft.com/office/drawing/2014/main" id="{29008B9E-E4D6-4B03-B6B5-F8FA58BCDF12}"/>
              </a:ext>
            </a:extLst>
          </p:cNvPr>
          <p:cNvSpPr/>
          <p:nvPr/>
        </p:nvSpPr>
        <p:spPr>
          <a:xfrm>
            <a:off x="0" y="3391535"/>
            <a:ext cx="1232981" cy="1232981"/>
          </a:xfrm>
          <a:prstGeom prst="rtTriangle">
            <a:avLst/>
          </a:prstGeom>
          <a:solidFill>
            <a:srgbClr val="008E8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9" name="矩形 18">
            <a:extLst>
              <a:ext uri="{FF2B5EF4-FFF2-40B4-BE49-F238E27FC236}">
                <a16:creationId xmlns:a16="http://schemas.microsoft.com/office/drawing/2014/main" id="{21E9E469-56B1-457D-A875-E5A44B5CCAD8}"/>
              </a:ext>
            </a:extLst>
          </p:cNvPr>
          <p:cNvSpPr/>
          <p:nvPr/>
        </p:nvSpPr>
        <p:spPr>
          <a:xfrm>
            <a:off x="1" y="1"/>
            <a:ext cx="6296228" cy="772361"/>
          </a:xfrm>
          <a:custGeom>
            <a:avLst/>
            <a:gdLst>
              <a:gd name="connsiteX0" fmla="*/ 0 w 7869677"/>
              <a:gd name="connsiteY0" fmla="*/ 0 h 1020088"/>
              <a:gd name="connsiteX1" fmla="*/ 7869677 w 7869677"/>
              <a:gd name="connsiteY1" fmla="*/ 0 h 1020088"/>
              <a:gd name="connsiteX2" fmla="*/ 7869677 w 7869677"/>
              <a:gd name="connsiteY2" fmla="*/ 1020088 h 1020088"/>
              <a:gd name="connsiteX3" fmla="*/ 0 w 7869677"/>
              <a:gd name="connsiteY3" fmla="*/ 1020088 h 1020088"/>
              <a:gd name="connsiteX4" fmla="*/ 0 w 7869677"/>
              <a:gd name="connsiteY4" fmla="*/ 0 h 1020088"/>
              <a:gd name="connsiteX0" fmla="*/ 0 w 8394971"/>
              <a:gd name="connsiteY0" fmla="*/ 0 h 1029815"/>
              <a:gd name="connsiteX1" fmla="*/ 7869677 w 8394971"/>
              <a:gd name="connsiteY1" fmla="*/ 0 h 1029815"/>
              <a:gd name="connsiteX2" fmla="*/ 8394971 w 8394971"/>
              <a:gd name="connsiteY2" fmla="*/ 1029815 h 1029815"/>
              <a:gd name="connsiteX3" fmla="*/ 0 w 8394971"/>
              <a:gd name="connsiteY3" fmla="*/ 1020088 h 1029815"/>
              <a:gd name="connsiteX4" fmla="*/ 0 w 8394971"/>
              <a:gd name="connsiteY4" fmla="*/ 0 h 1029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4971" h="1029815">
                <a:moveTo>
                  <a:pt x="0" y="0"/>
                </a:moveTo>
                <a:lnTo>
                  <a:pt x="7869677" y="0"/>
                </a:lnTo>
                <a:lnTo>
                  <a:pt x="8394971" y="1029815"/>
                </a:lnTo>
                <a:lnTo>
                  <a:pt x="0" y="1020088"/>
                </a:lnTo>
                <a:lnTo>
                  <a:pt x="0"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1" name="文本框 20">
            <a:extLst>
              <a:ext uri="{FF2B5EF4-FFF2-40B4-BE49-F238E27FC236}">
                <a16:creationId xmlns:a16="http://schemas.microsoft.com/office/drawing/2014/main" id="{CA23D46F-EB5B-4D72-9A1F-5A3F7BD2227C}"/>
              </a:ext>
            </a:extLst>
          </p:cNvPr>
          <p:cNvSpPr txBox="1"/>
          <p:nvPr/>
        </p:nvSpPr>
        <p:spPr>
          <a:xfrm>
            <a:off x="138619" y="148292"/>
            <a:ext cx="3458182" cy="369332"/>
          </a:xfrm>
          <a:prstGeom prst="rect">
            <a:avLst/>
          </a:prstGeom>
          <a:noFill/>
        </p:spPr>
        <p:txBody>
          <a:bodyPr wrap="square" rtlCol="0">
            <a:spAutoFit/>
            <a:scene3d>
              <a:camera prst="orthographicFront"/>
              <a:lightRig rig="threePt" dir="t"/>
            </a:scene3d>
            <a:sp3d contourW="12700"/>
          </a:bodyPr>
          <a:lstStyle/>
          <a:p>
            <a:r>
              <a:rPr lang="en-US" altLang="zh-CN" sz="1800" dirty="0">
                <a:solidFill>
                  <a:srgbClr val="404040"/>
                </a:solidFill>
                <a:latin typeface="时尚中黑简体" panose="01010104010101010101" pitchFamily="2" charset="-122"/>
                <a:ea typeface="时尚中黑简体" panose="01010104010101010101" pitchFamily="2" charset="-122"/>
              </a:rPr>
              <a:t>COMPANY NAME</a:t>
            </a:r>
            <a:endParaRPr lang="zh-CN" altLang="en-US" sz="1800" dirty="0">
              <a:solidFill>
                <a:srgbClr val="404040"/>
              </a:solidFill>
              <a:latin typeface="时尚中黑简体" panose="01010104010101010101" pitchFamily="2" charset="-122"/>
              <a:ea typeface="时尚中黑简体" panose="01010104010101010101" pitchFamily="2" charset="-122"/>
            </a:endParaRPr>
          </a:p>
        </p:txBody>
      </p:sp>
      <p:sp>
        <p:nvSpPr>
          <p:cNvPr id="18" name="TextBox 42">
            <a:extLst>
              <a:ext uri="{FF2B5EF4-FFF2-40B4-BE49-F238E27FC236}">
                <a16:creationId xmlns:a16="http://schemas.microsoft.com/office/drawing/2014/main" id="{1E6481BB-D37E-4640-804F-C0A5028BB39A}"/>
              </a:ext>
            </a:extLst>
          </p:cNvPr>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3958151390"/>
      </p:ext>
    </p:extLst>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433222" y="3193031"/>
            <a:ext cx="3212569" cy="714118"/>
            <a:chOff x="3243263" y="4257674"/>
            <a:chExt cx="4284975" cy="952501"/>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3263" y="4257675"/>
              <a:ext cx="1423820" cy="952500"/>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6393" y="4257675"/>
              <a:ext cx="1434510" cy="95250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8077" y="4257674"/>
              <a:ext cx="1440161" cy="952500"/>
            </a:xfrm>
            <a:prstGeom prst="rect">
              <a:avLst/>
            </a:prstGeom>
          </p:spPr>
        </p:pic>
      </p:grpSp>
      <p:sp>
        <p:nvSpPr>
          <p:cNvPr id="27" name="矩形 26"/>
          <p:cNvSpPr/>
          <p:nvPr/>
        </p:nvSpPr>
        <p:spPr>
          <a:xfrm>
            <a:off x="1653" y="1329187"/>
            <a:ext cx="5649854" cy="1242563"/>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grpSp>
        <p:nvGrpSpPr>
          <p:cNvPr id="41" name="组合 40"/>
          <p:cNvGrpSpPr/>
          <p:nvPr/>
        </p:nvGrpSpPr>
        <p:grpSpPr>
          <a:xfrm>
            <a:off x="2014273" y="1499386"/>
            <a:ext cx="3286234" cy="902167"/>
            <a:chOff x="2684463" y="1998663"/>
            <a:chExt cx="4383230" cy="1203325"/>
          </a:xfrm>
        </p:grpSpPr>
        <p:grpSp>
          <p:nvGrpSpPr>
            <p:cNvPr id="28" name="组合 2"/>
            <p:cNvGrpSpPr>
              <a:grpSpLocks/>
            </p:cNvGrpSpPr>
            <p:nvPr/>
          </p:nvGrpSpPr>
          <p:grpSpPr bwMode="auto">
            <a:xfrm>
              <a:off x="2684463" y="1998663"/>
              <a:ext cx="1204912" cy="1203325"/>
              <a:chOff x="1190170" y="1765753"/>
              <a:chExt cx="1204688" cy="1204686"/>
            </a:xfrm>
          </p:grpSpPr>
          <p:sp>
            <p:nvSpPr>
              <p:cNvPr id="29" name="椭圆 28"/>
              <p:cNvSpPr/>
              <p:nvPr/>
            </p:nvSpPr>
            <p:spPr>
              <a:xfrm>
                <a:off x="1190170" y="1765753"/>
                <a:ext cx="1204688" cy="120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
            <p:nvSpPr>
              <p:cNvPr id="30" name="KSO_Shape"/>
              <p:cNvSpPr/>
              <p:nvPr/>
            </p:nvSpPr>
            <p:spPr bwMode="auto">
              <a:xfrm>
                <a:off x="1509198" y="2121755"/>
                <a:ext cx="566633" cy="492682"/>
              </a:xfrm>
              <a:custGeom>
                <a:avLst/>
                <a:gdLst>
                  <a:gd name="T0" fmla="*/ 2147483646 w 5619"/>
                  <a:gd name="T1" fmla="*/ 2147483646 h 4883"/>
                  <a:gd name="T2" fmla="*/ 2147483646 w 5619"/>
                  <a:gd name="T3" fmla="*/ 2147483646 h 4883"/>
                  <a:gd name="T4" fmla="*/ 2147483646 w 5619"/>
                  <a:gd name="T5" fmla="*/ 2147483646 h 4883"/>
                  <a:gd name="T6" fmla="*/ 2147483646 w 5619"/>
                  <a:gd name="T7" fmla="*/ 2147483646 h 4883"/>
                  <a:gd name="T8" fmla="*/ 2147483646 w 5619"/>
                  <a:gd name="T9" fmla="*/ 1711296715 h 4883"/>
                  <a:gd name="T10" fmla="*/ 2147483646 w 5619"/>
                  <a:gd name="T11" fmla="*/ 2147483646 h 4883"/>
                  <a:gd name="T12" fmla="*/ 2147483646 w 5619"/>
                  <a:gd name="T13" fmla="*/ 2147483646 h 4883"/>
                  <a:gd name="T14" fmla="*/ 2147483646 w 5619"/>
                  <a:gd name="T15" fmla="*/ 2147483646 h 4883"/>
                  <a:gd name="T16" fmla="*/ 2147483646 w 5619"/>
                  <a:gd name="T17" fmla="*/ 2147483646 h 4883"/>
                  <a:gd name="T18" fmla="*/ 2147483646 w 5619"/>
                  <a:gd name="T19" fmla="*/ 2147483646 h 4883"/>
                  <a:gd name="T20" fmla="*/ 2147483646 w 5619"/>
                  <a:gd name="T21" fmla="*/ 2147483646 h 4883"/>
                  <a:gd name="T22" fmla="*/ 2147483646 w 5619"/>
                  <a:gd name="T23" fmla="*/ 2147483646 h 4883"/>
                  <a:gd name="T24" fmla="*/ 2147483646 w 5619"/>
                  <a:gd name="T25" fmla="*/ 2147483646 h 4883"/>
                  <a:gd name="T26" fmla="*/ 2147483646 w 5619"/>
                  <a:gd name="T27" fmla="*/ 2147483646 h 4883"/>
                  <a:gd name="T28" fmla="*/ 2147483646 w 5619"/>
                  <a:gd name="T29" fmla="*/ 2147483646 h 4883"/>
                  <a:gd name="T30" fmla="*/ 2147483646 w 5619"/>
                  <a:gd name="T31" fmla="*/ 2147483646 h 4883"/>
                  <a:gd name="T32" fmla="*/ 2147483646 w 5619"/>
                  <a:gd name="T33" fmla="*/ 2147483646 h 4883"/>
                  <a:gd name="T34" fmla="*/ 2147483646 w 5619"/>
                  <a:gd name="T35" fmla="*/ 2147483646 h 4883"/>
                  <a:gd name="T36" fmla="*/ 2147483646 w 5619"/>
                  <a:gd name="T37" fmla="*/ 2147483646 h 4883"/>
                  <a:gd name="T38" fmla="*/ 2147483646 w 5619"/>
                  <a:gd name="T39" fmla="*/ 2147483646 h 4883"/>
                  <a:gd name="T40" fmla="*/ 2147483646 w 5619"/>
                  <a:gd name="T41" fmla="*/ 2147483646 h 4883"/>
                  <a:gd name="T42" fmla="*/ 2147483646 w 5619"/>
                  <a:gd name="T43" fmla="*/ 2147483646 h 4883"/>
                  <a:gd name="T44" fmla="*/ 2147483646 w 5619"/>
                  <a:gd name="T45" fmla="*/ 2147483646 h 4883"/>
                  <a:gd name="T46" fmla="*/ 2147483646 w 5619"/>
                  <a:gd name="T47" fmla="*/ 2147483646 h 4883"/>
                  <a:gd name="T48" fmla="*/ 2147483646 w 5619"/>
                  <a:gd name="T49" fmla="*/ 2147483646 h 4883"/>
                  <a:gd name="T50" fmla="*/ 2147483646 w 5619"/>
                  <a:gd name="T51" fmla="*/ 2147483646 h 4883"/>
                  <a:gd name="T52" fmla="*/ 2147483646 w 5619"/>
                  <a:gd name="T53" fmla="*/ 2147483646 h 4883"/>
                  <a:gd name="T54" fmla="*/ 2147483646 w 5619"/>
                  <a:gd name="T55" fmla="*/ 2147483646 h 4883"/>
                  <a:gd name="T56" fmla="*/ 2147483646 w 5619"/>
                  <a:gd name="T57" fmla="*/ 2147483646 h 4883"/>
                  <a:gd name="T58" fmla="*/ 2147483646 w 5619"/>
                  <a:gd name="T59" fmla="*/ 2147483646 h 4883"/>
                  <a:gd name="T60" fmla="*/ 2147483646 w 5619"/>
                  <a:gd name="T61" fmla="*/ 2147483646 h 4883"/>
                  <a:gd name="T62" fmla="*/ 2147483646 w 5619"/>
                  <a:gd name="T63" fmla="*/ 2147483646 h 4883"/>
                  <a:gd name="T64" fmla="*/ 2147483646 w 5619"/>
                  <a:gd name="T65" fmla="*/ 2147483646 h 4883"/>
                  <a:gd name="T66" fmla="*/ 2147483646 w 5619"/>
                  <a:gd name="T67" fmla="*/ 2147483646 h 4883"/>
                  <a:gd name="T68" fmla="*/ 2147483646 w 5619"/>
                  <a:gd name="T69" fmla="*/ 2147483646 h 4883"/>
                  <a:gd name="T70" fmla="*/ 2147483646 w 5619"/>
                  <a:gd name="T71" fmla="*/ 2147483646 h 4883"/>
                  <a:gd name="T72" fmla="*/ 2147483646 w 5619"/>
                  <a:gd name="T73" fmla="*/ 2147483646 h 4883"/>
                  <a:gd name="T74" fmla="*/ 2147483646 w 5619"/>
                  <a:gd name="T75" fmla="*/ 2147483646 h 4883"/>
                  <a:gd name="T76" fmla="*/ 2147483646 w 5619"/>
                  <a:gd name="T77" fmla="*/ 2147483646 h 4883"/>
                  <a:gd name="T78" fmla="*/ 2147483646 w 5619"/>
                  <a:gd name="T79" fmla="*/ 2147483646 h 4883"/>
                  <a:gd name="T80" fmla="*/ 2147483646 w 5619"/>
                  <a:gd name="T81" fmla="*/ 2147483646 h 4883"/>
                  <a:gd name="T82" fmla="*/ 2147483646 w 5619"/>
                  <a:gd name="T83" fmla="*/ 2147483646 h 4883"/>
                  <a:gd name="T84" fmla="*/ 2147483646 w 5619"/>
                  <a:gd name="T85" fmla="*/ 2147483646 h 4883"/>
                  <a:gd name="T86" fmla="*/ 2147483646 w 5619"/>
                  <a:gd name="T87" fmla="*/ 2147483646 h 4883"/>
                  <a:gd name="T88" fmla="*/ 2147483646 w 5619"/>
                  <a:gd name="T89" fmla="*/ 2147483646 h 4883"/>
                  <a:gd name="T90" fmla="*/ 2147483646 w 5619"/>
                  <a:gd name="T91" fmla="*/ 2147483646 h 4883"/>
                  <a:gd name="T92" fmla="*/ 2147483646 w 5619"/>
                  <a:gd name="T93" fmla="*/ 2147483646 h 4883"/>
                  <a:gd name="T94" fmla="*/ 2147483646 w 5619"/>
                  <a:gd name="T95" fmla="*/ 2147483646 h 4883"/>
                  <a:gd name="T96" fmla="*/ 2147483646 w 5619"/>
                  <a:gd name="T97" fmla="*/ 2147483646 h 4883"/>
                  <a:gd name="T98" fmla="*/ 2147483646 w 5619"/>
                  <a:gd name="T99" fmla="*/ 2147483646 h 4883"/>
                  <a:gd name="T100" fmla="*/ 2147483646 w 5619"/>
                  <a:gd name="T101" fmla="*/ 2147483646 h 4883"/>
                  <a:gd name="T102" fmla="*/ 2147483646 w 5619"/>
                  <a:gd name="T103" fmla="*/ 2147483646 h 4883"/>
                  <a:gd name="T104" fmla="*/ 2147483646 w 5619"/>
                  <a:gd name="T105" fmla="*/ 2147483646 h 4883"/>
                  <a:gd name="T106" fmla="*/ 2147483646 w 5619"/>
                  <a:gd name="T107" fmla="*/ 2147483646 h 4883"/>
                  <a:gd name="T108" fmla="*/ 2026280593 w 5619"/>
                  <a:gd name="T109" fmla="*/ 2147483646 h 4883"/>
                  <a:gd name="T110" fmla="*/ 311717872 w 5619"/>
                  <a:gd name="T111" fmla="*/ 2147483646 h 4883"/>
                  <a:gd name="T112" fmla="*/ 2147483646 w 5619"/>
                  <a:gd name="T113" fmla="*/ 2147483646 h 4883"/>
                  <a:gd name="T114" fmla="*/ 2147483646 w 5619"/>
                  <a:gd name="T115" fmla="*/ 2147483646 h 4883"/>
                  <a:gd name="T116" fmla="*/ 2147483646 w 5619"/>
                  <a:gd name="T117" fmla="*/ 2147483646 h 4883"/>
                  <a:gd name="T118" fmla="*/ 2147483646 w 5619"/>
                  <a:gd name="T119" fmla="*/ 2147483646 h 4883"/>
                  <a:gd name="T120" fmla="*/ 2147483646 w 5619"/>
                  <a:gd name="T121" fmla="*/ 2147483646 h 4883"/>
                  <a:gd name="T122" fmla="*/ 2147483646 w 5619"/>
                  <a:gd name="T123" fmla="*/ 2147483646 h 4883"/>
                  <a:gd name="T124" fmla="*/ 2147483646 w 5619"/>
                  <a:gd name="T125" fmla="*/ 2147483646 h 488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19" h="4883">
                    <a:moveTo>
                      <a:pt x="1214" y="39"/>
                    </a:moveTo>
                    <a:lnTo>
                      <a:pt x="1214" y="39"/>
                    </a:lnTo>
                    <a:lnTo>
                      <a:pt x="1240" y="39"/>
                    </a:lnTo>
                    <a:lnTo>
                      <a:pt x="1266" y="42"/>
                    </a:lnTo>
                    <a:lnTo>
                      <a:pt x="1290" y="44"/>
                    </a:lnTo>
                    <a:lnTo>
                      <a:pt x="1314" y="49"/>
                    </a:lnTo>
                    <a:lnTo>
                      <a:pt x="1339" y="53"/>
                    </a:lnTo>
                    <a:lnTo>
                      <a:pt x="1363" y="59"/>
                    </a:lnTo>
                    <a:lnTo>
                      <a:pt x="1386" y="66"/>
                    </a:lnTo>
                    <a:lnTo>
                      <a:pt x="1408" y="74"/>
                    </a:lnTo>
                    <a:lnTo>
                      <a:pt x="1430" y="83"/>
                    </a:lnTo>
                    <a:lnTo>
                      <a:pt x="1452" y="94"/>
                    </a:lnTo>
                    <a:lnTo>
                      <a:pt x="1473" y="104"/>
                    </a:lnTo>
                    <a:lnTo>
                      <a:pt x="1494" y="117"/>
                    </a:lnTo>
                    <a:lnTo>
                      <a:pt x="1515" y="129"/>
                    </a:lnTo>
                    <a:lnTo>
                      <a:pt x="1534" y="143"/>
                    </a:lnTo>
                    <a:lnTo>
                      <a:pt x="1553" y="157"/>
                    </a:lnTo>
                    <a:lnTo>
                      <a:pt x="1571" y="173"/>
                    </a:lnTo>
                    <a:lnTo>
                      <a:pt x="1588" y="188"/>
                    </a:lnTo>
                    <a:lnTo>
                      <a:pt x="1606" y="205"/>
                    </a:lnTo>
                    <a:lnTo>
                      <a:pt x="1622" y="223"/>
                    </a:lnTo>
                    <a:lnTo>
                      <a:pt x="1637" y="240"/>
                    </a:lnTo>
                    <a:lnTo>
                      <a:pt x="1651" y="259"/>
                    </a:lnTo>
                    <a:lnTo>
                      <a:pt x="1665" y="279"/>
                    </a:lnTo>
                    <a:lnTo>
                      <a:pt x="1678" y="298"/>
                    </a:lnTo>
                    <a:lnTo>
                      <a:pt x="1690" y="319"/>
                    </a:lnTo>
                    <a:lnTo>
                      <a:pt x="1701" y="340"/>
                    </a:lnTo>
                    <a:lnTo>
                      <a:pt x="1711" y="362"/>
                    </a:lnTo>
                    <a:lnTo>
                      <a:pt x="1721" y="384"/>
                    </a:lnTo>
                    <a:lnTo>
                      <a:pt x="1729" y="406"/>
                    </a:lnTo>
                    <a:lnTo>
                      <a:pt x="1736" y="429"/>
                    </a:lnTo>
                    <a:lnTo>
                      <a:pt x="1743" y="453"/>
                    </a:lnTo>
                    <a:lnTo>
                      <a:pt x="1747" y="477"/>
                    </a:lnTo>
                    <a:lnTo>
                      <a:pt x="1752" y="501"/>
                    </a:lnTo>
                    <a:lnTo>
                      <a:pt x="678" y="501"/>
                    </a:lnTo>
                    <a:lnTo>
                      <a:pt x="682" y="477"/>
                    </a:lnTo>
                    <a:lnTo>
                      <a:pt x="687" y="453"/>
                    </a:lnTo>
                    <a:lnTo>
                      <a:pt x="693" y="429"/>
                    </a:lnTo>
                    <a:lnTo>
                      <a:pt x="701" y="406"/>
                    </a:lnTo>
                    <a:lnTo>
                      <a:pt x="709" y="384"/>
                    </a:lnTo>
                    <a:lnTo>
                      <a:pt x="719" y="362"/>
                    </a:lnTo>
                    <a:lnTo>
                      <a:pt x="728" y="340"/>
                    </a:lnTo>
                    <a:lnTo>
                      <a:pt x="740" y="319"/>
                    </a:lnTo>
                    <a:lnTo>
                      <a:pt x="751" y="298"/>
                    </a:lnTo>
                    <a:lnTo>
                      <a:pt x="764" y="279"/>
                    </a:lnTo>
                    <a:lnTo>
                      <a:pt x="778" y="259"/>
                    </a:lnTo>
                    <a:lnTo>
                      <a:pt x="793" y="240"/>
                    </a:lnTo>
                    <a:lnTo>
                      <a:pt x="808" y="223"/>
                    </a:lnTo>
                    <a:lnTo>
                      <a:pt x="824" y="205"/>
                    </a:lnTo>
                    <a:lnTo>
                      <a:pt x="841" y="188"/>
                    </a:lnTo>
                    <a:lnTo>
                      <a:pt x="858" y="173"/>
                    </a:lnTo>
                    <a:lnTo>
                      <a:pt x="877" y="157"/>
                    </a:lnTo>
                    <a:lnTo>
                      <a:pt x="895" y="143"/>
                    </a:lnTo>
                    <a:lnTo>
                      <a:pt x="915" y="129"/>
                    </a:lnTo>
                    <a:lnTo>
                      <a:pt x="935" y="117"/>
                    </a:lnTo>
                    <a:lnTo>
                      <a:pt x="956" y="104"/>
                    </a:lnTo>
                    <a:lnTo>
                      <a:pt x="976" y="94"/>
                    </a:lnTo>
                    <a:lnTo>
                      <a:pt x="999" y="83"/>
                    </a:lnTo>
                    <a:lnTo>
                      <a:pt x="1021" y="74"/>
                    </a:lnTo>
                    <a:lnTo>
                      <a:pt x="1044" y="66"/>
                    </a:lnTo>
                    <a:lnTo>
                      <a:pt x="1067" y="59"/>
                    </a:lnTo>
                    <a:lnTo>
                      <a:pt x="1090" y="53"/>
                    </a:lnTo>
                    <a:lnTo>
                      <a:pt x="1115" y="49"/>
                    </a:lnTo>
                    <a:lnTo>
                      <a:pt x="1139" y="44"/>
                    </a:lnTo>
                    <a:lnTo>
                      <a:pt x="1165" y="42"/>
                    </a:lnTo>
                    <a:lnTo>
                      <a:pt x="1189" y="39"/>
                    </a:lnTo>
                    <a:lnTo>
                      <a:pt x="1214" y="39"/>
                    </a:lnTo>
                    <a:close/>
                    <a:moveTo>
                      <a:pt x="3276" y="995"/>
                    </a:moveTo>
                    <a:lnTo>
                      <a:pt x="3276" y="995"/>
                    </a:lnTo>
                    <a:lnTo>
                      <a:pt x="3322" y="996"/>
                    </a:lnTo>
                    <a:lnTo>
                      <a:pt x="3367" y="997"/>
                    </a:lnTo>
                    <a:lnTo>
                      <a:pt x="3411" y="1001"/>
                    </a:lnTo>
                    <a:lnTo>
                      <a:pt x="3455" y="1004"/>
                    </a:lnTo>
                    <a:lnTo>
                      <a:pt x="3499" y="1009"/>
                    </a:lnTo>
                    <a:lnTo>
                      <a:pt x="3543" y="1016"/>
                    </a:lnTo>
                    <a:lnTo>
                      <a:pt x="3586" y="1023"/>
                    </a:lnTo>
                    <a:lnTo>
                      <a:pt x="3630" y="1031"/>
                    </a:lnTo>
                    <a:lnTo>
                      <a:pt x="3672" y="1040"/>
                    </a:lnTo>
                    <a:lnTo>
                      <a:pt x="3715" y="1051"/>
                    </a:lnTo>
                    <a:lnTo>
                      <a:pt x="3757" y="1062"/>
                    </a:lnTo>
                    <a:lnTo>
                      <a:pt x="3799" y="1074"/>
                    </a:lnTo>
                    <a:lnTo>
                      <a:pt x="3839" y="1088"/>
                    </a:lnTo>
                    <a:lnTo>
                      <a:pt x="3880" y="1102"/>
                    </a:lnTo>
                    <a:lnTo>
                      <a:pt x="3919" y="1117"/>
                    </a:lnTo>
                    <a:lnTo>
                      <a:pt x="3960" y="1133"/>
                    </a:lnTo>
                    <a:lnTo>
                      <a:pt x="3998" y="1150"/>
                    </a:lnTo>
                    <a:lnTo>
                      <a:pt x="4038" y="1169"/>
                    </a:lnTo>
                    <a:lnTo>
                      <a:pt x="4075" y="1188"/>
                    </a:lnTo>
                    <a:lnTo>
                      <a:pt x="4113" y="1207"/>
                    </a:lnTo>
                    <a:lnTo>
                      <a:pt x="4151" y="1228"/>
                    </a:lnTo>
                    <a:lnTo>
                      <a:pt x="4187" y="1249"/>
                    </a:lnTo>
                    <a:lnTo>
                      <a:pt x="4222" y="1272"/>
                    </a:lnTo>
                    <a:lnTo>
                      <a:pt x="4258" y="1296"/>
                    </a:lnTo>
                    <a:lnTo>
                      <a:pt x="4292" y="1319"/>
                    </a:lnTo>
                    <a:lnTo>
                      <a:pt x="4327" y="1344"/>
                    </a:lnTo>
                    <a:lnTo>
                      <a:pt x="4361" y="1370"/>
                    </a:lnTo>
                    <a:lnTo>
                      <a:pt x="4393" y="1397"/>
                    </a:lnTo>
                    <a:lnTo>
                      <a:pt x="4426" y="1423"/>
                    </a:lnTo>
                    <a:lnTo>
                      <a:pt x="4457" y="1451"/>
                    </a:lnTo>
                    <a:lnTo>
                      <a:pt x="4487" y="1480"/>
                    </a:lnTo>
                    <a:lnTo>
                      <a:pt x="4517" y="1509"/>
                    </a:lnTo>
                    <a:lnTo>
                      <a:pt x="4548" y="1539"/>
                    </a:lnTo>
                    <a:lnTo>
                      <a:pt x="4575" y="1571"/>
                    </a:lnTo>
                    <a:lnTo>
                      <a:pt x="4604" y="1602"/>
                    </a:lnTo>
                    <a:lnTo>
                      <a:pt x="4631" y="1635"/>
                    </a:lnTo>
                    <a:lnTo>
                      <a:pt x="4658" y="1667"/>
                    </a:lnTo>
                    <a:lnTo>
                      <a:pt x="4683" y="1701"/>
                    </a:lnTo>
                    <a:lnTo>
                      <a:pt x="4708" y="1735"/>
                    </a:lnTo>
                    <a:lnTo>
                      <a:pt x="4732" y="1769"/>
                    </a:lnTo>
                    <a:lnTo>
                      <a:pt x="4755" y="1805"/>
                    </a:lnTo>
                    <a:lnTo>
                      <a:pt x="4779" y="1841"/>
                    </a:lnTo>
                    <a:lnTo>
                      <a:pt x="4799" y="1877"/>
                    </a:lnTo>
                    <a:lnTo>
                      <a:pt x="4820" y="1914"/>
                    </a:lnTo>
                    <a:lnTo>
                      <a:pt x="4840" y="1953"/>
                    </a:lnTo>
                    <a:lnTo>
                      <a:pt x="4859" y="1990"/>
                    </a:lnTo>
                    <a:lnTo>
                      <a:pt x="4877" y="2029"/>
                    </a:lnTo>
                    <a:lnTo>
                      <a:pt x="4895" y="2068"/>
                    </a:lnTo>
                    <a:lnTo>
                      <a:pt x="4911" y="2108"/>
                    </a:lnTo>
                    <a:lnTo>
                      <a:pt x="4926" y="2148"/>
                    </a:lnTo>
                    <a:lnTo>
                      <a:pt x="4940" y="2188"/>
                    </a:lnTo>
                    <a:lnTo>
                      <a:pt x="4954" y="2229"/>
                    </a:lnTo>
                    <a:lnTo>
                      <a:pt x="4965" y="2271"/>
                    </a:lnTo>
                    <a:lnTo>
                      <a:pt x="4977" y="2313"/>
                    </a:lnTo>
                    <a:lnTo>
                      <a:pt x="4988" y="2356"/>
                    </a:lnTo>
                    <a:lnTo>
                      <a:pt x="4997" y="2397"/>
                    </a:lnTo>
                    <a:lnTo>
                      <a:pt x="5005" y="2440"/>
                    </a:lnTo>
                    <a:lnTo>
                      <a:pt x="5012" y="2485"/>
                    </a:lnTo>
                    <a:lnTo>
                      <a:pt x="5018" y="2529"/>
                    </a:lnTo>
                    <a:lnTo>
                      <a:pt x="5024" y="2573"/>
                    </a:lnTo>
                    <a:lnTo>
                      <a:pt x="5027" y="2617"/>
                    </a:lnTo>
                    <a:lnTo>
                      <a:pt x="5031" y="2661"/>
                    </a:lnTo>
                    <a:lnTo>
                      <a:pt x="5032" y="2706"/>
                    </a:lnTo>
                    <a:lnTo>
                      <a:pt x="5033" y="2752"/>
                    </a:lnTo>
                    <a:lnTo>
                      <a:pt x="5032" y="2797"/>
                    </a:lnTo>
                    <a:lnTo>
                      <a:pt x="5031" y="2842"/>
                    </a:lnTo>
                    <a:lnTo>
                      <a:pt x="5027" y="2887"/>
                    </a:lnTo>
                    <a:lnTo>
                      <a:pt x="5024" y="2932"/>
                    </a:lnTo>
                    <a:lnTo>
                      <a:pt x="5018" y="2976"/>
                    </a:lnTo>
                    <a:lnTo>
                      <a:pt x="5012" y="3020"/>
                    </a:lnTo>
                    <a:lnTo>
                      <a:pt x="5005" y="3063"/>
                    </a:lnTo>
                    <a:lnTo>
                      <a:pt x="4997" y="3106"/>
                    </a:lnTo>
                    <a:lnTo>
                      <a:pt x="4988" y="3149"/>
                    </a:lnTo>
                    <a:lnTo>
                      <a:pt x="4977" y="3191"/>
                    </a:lnTo>
                    <a:lnTo>
                      <a:pt x="4965" y="3232"/>
                    </a:lnTo>
                    <a:lnTo>
                      <a:pt x="4954" y="3274"/>
                    </a:lnTo>
                    <a:lnTo>
                      <a:pt x="4940" y="3316"/>
                    </a:lnTo>
                    <a:lnTo>
                      <a:pt x="4926" y="3355"/>
                    </a:lnTo>
                    <a:lnTo>
                      <a:pt x="4911" y="3396"/>
                    </a:lnTo>
                    <a:lnTo>
                      <a:pt x="4895" y="3435"/>
                    </a:lnTo>
                    <a:lnTo>
                      <a:pt x="4877" y="3475"/>
                    </a:lnTo>
                    <a:lnTo>
                      <a:pt x="4859" y="3513"/>
                    </a:lnTo>
                    <a:lnTo>
                      <a:pt x="4840" y="3552"/>
                    </a:lnTo>
                    <a:lnTo>
                      <a:pt x="4820" y="3589"/>
                    </a:lnTo>
                    <a:lnTo>
                      <a:pt x="4799" y="3626"/>
                    </a:lnTo>
                    <a:lnTo>
                      <a:pt x="4779" y="3663"/>
                    </a:lnTo>
                    <a:lnTo>
                      <a:pt x="4755" y="3699"/>
                    </a:lnTo>
                    <a:lnTo>
                      <a:pt x="4732" y="3734"/>
                    </a:lnTo>
                    <a:lnTo>
                      <a:pt x="4708" y="3769"/>
                    </a:lnTo>
                    <a:lnTo>
                      <a:pt x="4683" y="3804"/>
                    </a:lnTo>
                    <a:lnTo>
                      <a:pt x="4658" y="3836"/>
                    </a:lnTo>
                    <a:lnTo>
                      <a:pt x="4631" y="3870"/>
                    </a:lnTo>
                    <a:lnTo>
                      <a:pt x="4604" y="3901"/>
                    </a:lnTo>
                    <a:lnTo>
                      <a:pt x="4575" y="3934"/>
                    </a:lnTo>
                    <a:lnTo>
                      <a:pt x="4548" y="3964"/>
                    </a:lnTo>
                    <a:lnTo>
                      <a:pt x="4517" y="3994"/>
                    </a:lnTo>
                    <a:lnTo>
                      <a:pt x="4487" y="4023"/>
                    </a:lnTo>
                    <a:lnTo>
                      <a:pt x="4457" y="4052"/>
                    </a:lnTo>
                    <a:lnTo>
                      <a:pt x="4426" y="4080"/>
                    </a:lnTo>
                    <a:lnTo>
                      <a:pt x="4393" y="4108"/>
                    </a:lnTo>
                    <a:lnTo>
                      <a:pt x="4361" y="4134"/>
                    </a:lnTo>
                    <a:lnTo>
                      <a:pt x="4327" y="4160"/>
                    </a:lnTo>
                    <a:lnTo>
                      <a:pt x="4292" y="4184"/>
                    </a:lnTo>
                    <a:lnTo>
                      <a:pt x="4258" y="4209"/>
                    </a:lnTo>
                    <a:lnTo>
                      <a:pt x="4222" y="4232"/>
                    </a:lnTo>
                    <a:lnTo>
                      <a:pt x="4187" y="4254"/>
                    </a:lnTo>
                    <a:lnTo>
                      <a:pt x="4151" y="4276"/>
                    </a:lnTo>
                    <a:lnTo>
                      <a:pt x="4113" y="4297"/>
                    </a:lnTo>
                    <a:lnTo>
                      <a:pt x="4075" y="4317"/>
                    </a:lnTo>
                    <a:lnTo>
                      <a:pt x="4038" y="4335"/>
                    </a:lnTo>
                    <a:lnTo>
                      <a:pt x="3998" y="4354"/>
                    </a:lnTo>
                    <a:lnTo>
                      <a:pt x="3960" y="4370"/>
                    </a:lnTo>
                    <a:lnTo>
                      <a:pt x="3919" y="4386"/>
                    </a:lnTo>
                    <a:lnTo>
                      <a:pt x="3880" y="4402"/>
                    </a:lnTo>
                    <a:lnTo>
                      <a:pt x="3839" y="4417"/>
                    </a:lnTo>
                    <a:lnTo>
                      <a:pt x="3799" y="4429"/>
                    </a:lnTo>
                    <a:lnTo>
                      <a:pt x="3757" y="4442"/>
                    </a:lnTo>
                    <a:lnTo>
                      <a:pt x="3715" y="4454"/>
                    </a:lnTo>
                    <a:lnTo>
                      <a:pt x="3672" y="4464"/>
                    </a:lnTo>
                    <a:lnTo>
                      <a:pt x="3630" y="4474"/>
                    </a:lnTo>
                    <a:lnTo>
                      <a:pt x="3586" y="4482"/>
                    </a:lnTo>
                    <a:lnTo>
                      <a:pt x="3543" y="4489"/>
                    </a:lnTo>
                    <a:lnTo>
                      <a:pt x="3499" y="4494"/>
                    </a:lnTo>
                    <a:lnTo>
                      <a:pt x="3455" y="4499"/>
                    </a:lnTo>
                    <a:lnTo>
                      <a:pt x="3411" y="4504"/>
                    </a:lnTo>
                    <a:lnTo>
                      <a:pt x="3367" y="4506"/>
                    </a:lnTo>
                    <a:lnTo>
                      <a:pt x="3322" y="4508"/>
                    </a:lnTo>
                    <a:lnTo>
                      <a:pt x="3276" y="4508"/>
                    </a:lnTo>
                    <a:lnTo>
                      <a:pt x="3231" y="4508"/>
                    </a:lnTo>
                    <a:lnTo>
                      <a:pt x="3186" y="4506"/>
                    </a:lnTo>
                    <a:lnTo>
                      <a:pt x="3140" y="4504"/>
                    </a:lnTo>
                    <a:lnTo>
                      <a:pt x="3096" y="4499"/>
                    </a:lnTo>
                    <a:lnTo>
                      <a:pt x="3052" y="4494"/>
                    </a:lnTo>
                    <a:lnTo>
                      <a:pt x="3008" y="4489"/>
                    </a:lnTo>
                    <a:lnTo>
                      <a:pt x="2965" y="4482"/>
                    </a:lnTo>
                    <a:lnTo>
                      <a:pt x="2922" y="4474"/>
                    </a:lnTo>
                    <a:lnTo>
                      <a:pt x="2879" y="4464"/>
                    </a:lnTo>
                    <a:lnTo>
                      <a:pt x="2837" y="4454"/>
                    </a:lnTo>
                    <a:lnTo>
                      <a:pt x="2795" y="4442"/>
                    </a:lnTo>
                    <a:lnTo>
                      <a:pt x="2754" y="4429"/>
                    </a:lnTo>
                    <a:lnTo>
                      <a:pt x="2712" y="4417"/>
                    </a:lnTo>
                    <a:lnTo>
                      <a:pt x="2671" y="4402"/>
                    </a:lnTo>
                    <a:lnTo>
                      <a:pt x="2632" y="4386"/>
                    </a:lnTo>
                    <a:lnTo>
                      <a:pt x="2593" y="4370"/>
                    </a:lnTo>
                    <a:lnTo>
                      <a:pt x="2553" y="4354"/>
                    </a:lnTo>
                    <a:lnTo>
                      <a:pt x="2515" y="4335"/>
                    </a:lnTo>
                    <a:lnTo>
                      <a:pt x="2476" y="4317"/>
                    </a:lnTo>
                    <a:lnTo>
                      <a:pt x="2438" y="4297"/>
                    </a:lnTo>
                    <a:lnTo>
                      <a:pt x="2402" y="4276"/>
                    </a:lnTo>
                    <a:lnTo>
                      <a:pt x="2365" y="4254"/>
                    </a:lnTo>
                    <a:lnTo>
                      <a:pt x="2329" y="4232"/>
                    </a:lnTo>
                    <a:lnTo>
                      <a:pt x="2294" y="4209"/>
                    </a:lnTo>
                    <a:lnTo>
                      <a:pt x="2259" y="4184"/>
                    </a:lnTo>
                    <a:lnTo>
                      <a:pt x="2225" y="4160"/>
                    </a:lnTo>
                    <a:lnTo>
                      <a:pt x="2192" y="4134"/>
                    </a:lnTo>
                    <a:lnTo>
                      <a:pt x="2158" y="4108"/>
                    </a:lnTo>
                    <a:lnTo>
                      <a:pt x="2126" y="4080"/>
                    </a:lnTo>
                    <a:lnTo>
                      <a:pt x="2094" y="4052"/>
                    </a:lnTo>
                    <a:lnTo>
                      <a:pt x="2064" y="4023"/>
                    </a:lnTo>
                    <a:lnTo>
                      <a:pt x="2034" y="3994"/>
                    </a:lnTo>
                    <a:lnTo>
                      <a:pt x="2004" y="3964"/>
                    </a:lnTo>
                    <a:lnTo>
                      <a:pt x="1976" y="3934"/>
                    </a:lnTo>
                    <a:lnTo>
                      <a:pt x="1948" y="3901"/>
                    </a:lnTo>
                    <a:lnTo>
                      <a:pt x="1920" y="3870"/>
                    </a:lnTo>
                    <a:lnTo>
                      <a:pt x="1894" y="3836"/>
                    </a:lnTo>
                    <a:lnTo>
                      <a:pt x="1868" y="3804"/>
                    </a:lnTo>
                    <a:lnTo>
                      <a:pt x="1844" y="3769"/>
                    </a:lnTo>
                    <a:lnTo>
                      <a:pt x="1819" y="3734"/>
                    </a:lnTo>
                    <a:lnTo>
                      <a:pt x="1796" y="3699"/>
                    </a:lnTo>
                    <a:lnTo>
                      <a:pt x="1774" y="3663"/>
                    </a:lnTo>
                    <a:lnTo>
                      <a:pt x="1752" y="3626"/>
                    </a:lnTo>
                    <a:lnTo>
                      <a:pt x="1731" y="3589"/>
                    </a:lnTo>
                    <a:lnTo>
                      <a:pt x="1711" y="3552"/>
                    </a:lnTo>
                    <a:lnTo>
                      <a:pt x="1693" y="3513"/>
                    </a:lnTo>
                    <a:lnTo>
                      <a:pt x="1674" y="3475"/>
                    </a:lnTo>
                    <a:lnTo>
                      <a:pt x="1658" y="3435"/>
                    </a:lnTo>
                    <a:lnTo>
                      <a:pt x="1642" y="3396"/>
                    </a:lnTo>
                    <a:lnTo>
                      <a:pt x="1625" y="3355"/>
                    </a:lnTo>
                    <a:lnTo>
                      <a:pt x="1612" y="3316"/>
                    </a:lnTo>
                    <a:lnTo>
                      <a:pt x="1599" y="3274"/>
                    </a:lnTo>
                    <a:lnTo>
                      <a:pt x="1586" y="3232"/>
                    </a:lnTo>
                    <a:lnTo>
                      <a:pt x="1574" y="3191"/>
                    </a:lnTo>
                    <a:lnTo>
                      <a:pt x="1564" y="3149"/>
                    </a:lnTo>
                    <a:lnTo>
                      <a:pt x="1555" y="3106"/>
                    </a:lnTo>
                    <a:lnTo>
                      <a:pt x="1547" y="3063"/>
                    </a:lnTo>
                    <a:lnTo>
                      <a:pt x="1540" y="3020"/>
                    </a:lnTo>
                    <a:lnTo>
                      <a:pt x="1534" y="2976"/>
                    </a:lnTo>
                    <a:lnTo>
                      <a:pt x="1528" y="2932"/>
                    </a:lnTo>
                    <a:lnTo>
                      <a:pt x="1524" y="2887"/>
                    </a:lnTo>
                    <a:lnTo>
                      <a:pt x="1522" y="2842"/>
                    </a:lnTo>
                    <a:lnTo>
                      <a:pt x="1520" y="2797"/>
                    </a:lnTo>
                    <a:lnTo>
                      <a:pt x="1520" y="2752"/>
                    </a:lnTo>
                    <a:lnTo>
                      <a:pt x="1520" y="2706"/>
                    </a:lnTo>
                    <a:lnTo>
                      <a:pt x="1522" y="2661"/>
                    </a:lnTo>
                    <a:lnTo>
                      <a:pt x="1524" y="2617"/>
                    </a:lnTo>
                    <a:lnTo>
                      <a:pt x="1528" y="2573"/>
                    </a:lnTo>
                    <a:lnTo>
                      <a:pt x="1534" y="2529"/>
                    </a:lnTo>
                    <a:lnTo>
                      <a:pt x="1540" y="2485"/>
                    </a:lnTo>
                    <a:lnTo>
                      <a:pt x="1547" y="2440"/>
                    </a:lnTo>
                    <a:lnTo>
                      <a:pt x="1555" y="2397"/>
                    </a:lnTo>
                    <a:lnTo>
                      <a:pt x="1564" y="2356"/>
                    </a:lnTo>
                    <a:lnTo>
                      <a:pt x="1574" y="2313"/>
                    </a:lnTo>
                    <a:lnTo>
                      <a:pt x="1586" y="2271"/>
                    </a:lnTo>
                    <a:lnTo>
                      <a:pt x="1599" y="2229"/>
                    </a:lnTo>
                    <a:lnTo>
                      <a:pt x="1612" y="2188"/>
                    </a:lnTo>
                    <a:lnTo>
                      <a:pt x="1625" y="2148"/>
                    </a:lnTo>
                    <a:lnTo>
                      <a:pt x="1642" y="2108"/>
                    </a:lnTo>
                    <a:lnTo>
                      <a:pt x="1658" y="2068"/>
                    </a:lnTo>
                    <a:lnTo>
                      <a:pt x="1674" y="2029"/>
                    </a:lnTo>
                    <a:lnTo>
                      <a:pt x="1693" y="1990"/>
                    </a:lnTo>
                    <a:lnTo>
                      <a:pt x="1711" y="1953"/>
                    </a:lnTo>
                    <a:lnTo>
                      <a:pt x="1731" y="1914"/>
                    </a:lnTo>
                    <a:lnTo>
                      <a:pt x="1752" y="1877"/>
                    </a:lnTo>
                    <a:lnTo>
                      <a:pt x="1774" y="1841"/>
                    </a:lnTo>
                    <a:lnTo>
                      <a:pt x="1796" y="1805"/>
                    </a:lnTo>
                    <a:lnTo>
                      <a:pt x="1819" y="1769"/>
                    </a:lnTo>
                    <a:lnTo>
                      <a:pt x="1844" y="1735"/>
                    </a:lnTo>
                    <a:lnTo>
                      <a:pt x="1868" y="1701"/>
                    </a:lnTo>
                    <a:lnTo>
                      <a:pt x="1894" y="1667"/>
                    </a:lnTo>
                    <a:lnTo>
                      <a:pt x="1920" y="1635"/>
                    </a:lnTo>
                    <a:lnTo>
                      <a:pt x="1948" y="1602"/>
                    </a:lnTo>
                    <a:lnTo>
                      <a:pt x="1976" y="1571"/>
                    </a:lnTo>
                    <a:lnTo>
                      <a:pt x="2004" y="1539"/>
                    </a:lnTo>
                    <a:lnTo>
                      <a:pt x="2034" y="1509"/>
                    </a:lnTo>
                    <a:lnTo>
                      <a:pt x="2064" y="1480"/>
                    </a:lnTo>
                    <a:lnTo>
                      <a:pt x="2094" y="1451"/>
                    </a:lnTo>
                    <a:lnTo>
                      <a:pt x="2126" y="1423"/>
                    </a:lnTo>
                    <a:lnTo>
                      <a:pt x="2158" y="1397"/>
                    </a:lnTo>
                    <a:lnTo>
                      <a:pt x="2192" y="1370"/>
                    </a:lnTo>
                    <a:lnTo>
                      <a:pt x="2225" y="1344"/>
                    </a:lnTo>
                    <a:lnTo>
                      <a:pt x="2259" y="1319"/>
                    </a:lnTo>
                    <a:lnTo>
                      <a:pt x="2294" y="1296"/>
                    </a:lnTo>
                    <a:lnTo>
                      <a:pt x="2329" y="1272"/>
                    </a:lnTo>
                    <a:lnTo>
                      <a:pt x="2365" y="1249"/>
                    </a:lnTo>
                    <a:lnTo>
                      <a:pt x="2402" y="1228"/>
                    </a:lnTo>
                    <a:lnTo>
                      <a:pt x="2438" y="1207"/>
                    </a:lnTo>
                    <a:lnTo>
                      <a:pt x="2476" y="1188"/>
                    </a:lnTo>
                    <a:lnTo>
                      <a:pt x="2515" y="1169"/>
                    </a:lnTo>
                    <a:lnTo>
                      <a:pt x="2553" y="1150"/>
                    </a:lnTo>
                    <a:lnTo>
                      <a:pt x="2593" y="1133"/>
                    </a:lnTo>
                    <a:lnTo>
                      <a:pt x="2632" y="1117"/>
                    </a:lnTo>
                    <a:lnTo>
                      <a:pt x="2671" y="1102"/>
                    </a:lnTo>
                    <a:lnTo>
                      <a:pt x="2712" y="1088"/>
                    </a:lnTo>
                    <a:lnTo>
                      <a:pt x="2754" y="1074"/>
                    </a:lnTo>
                    <a:lnTo>
                      <a:pt x="2795" y="1062"/>
                    </a:lnTo>
                    <a:lnTo>
                      <a:pt x="2837" y="1051"/>
                    </a:lnTo>
                    <a:lnTo>
                      <a:pt x="2879" y="1040"/>
                    </a:lnTo>
                    <a:lnTo>
                      <a:pt x="2922" y="1031"/>
                    </a:lnTo>
                    <a:lnTo>
                      <a:pt x="2965" y="1023"/>
                    </a:lnTo>
                    <a:lnTo>
                      <a:pt x="3008" y="1016"/>
                    </a:lnTo>
                    <a:lnTo>
                      <a:pt x="3052" y="1009"/>
                    </a:lnTo>
                    <a:lnTo>
                      <a:pt x="3096" y="1004"/>
                    </a:lnTo>
                    <a:lnTo>
                      <a:pt x="3140" y="1001"/>
                    </a:lnTo>
                    <a:lnTo>
                      <a:pt x="3186" y="997"/>
                    </a:lnTo>
                    <a:lnTo>
                      <a:pt x="3231" y="996"/>
                    </a:lnTo>
                    <a:lnTo>
                      <a:pt x="3276" y="995"/>
                    </a:lnTo>
                    <a:close/>
                    <a:moveTo>
                      <a:pt x="3052" y="1894"/>
                    </a:moveTo>
                    <a:lnTo>
                      <a:pt x="3052" y="1894"/>
                    </a:lnTo>
                    <a:lnTo>
                      <a:pt x="3031" y="1882"/>
                    </a:lnTo>
                    <a:lnTo>
                      <a:pt x="3009" y="1873"/>
                    </a:lnTo>
                    <a:lnTo>
                      <a:pt x="2987" y="1865"/>
                    </a:lnTo>
                    <a:lnTo>
                      <a:pt x="2965" y="1858"/>
                    </a:lnTo>
                    <a:lnTo>
                      <a:pt x="2942" y="1852"/>
                    </a:lnTo>
                    <a:lnTo>
                      <a:pt x="2919" y="1848"/>
                    </a:lnTo>
                    <a:lnTo>
                      <a:pt x="2896" y="1846"/>
                    </a:lnTo>
                    <a:lnTo>
                      <a:pt x="2871" y="1845"/>
                    </a:lnTo>
                    <a:lnTo>
                      <a:pt x="2848" y="1845"/>
                    </a:lnTo>
                    <a:lnTo>
                      <a:pt x="2824" y="1846"/>
                    </a:lnTo>
                    <a:lnTo>
                      <a:pt x="2799" y="1849"/>
                    </a:lnTo>
                    <a:lnTo>
                      <a:pt x="2775" y="1854"/>
                    </a:lnTo>
                    <a:lnTo>
                      <a:pt x="2750" y="1859"/>
                    </a:lnTo>
                    <a:lnTo>
                      <a:pt x="2726" y="1866"/>
                    </a:lnTo>
                    <a:lnTo>
                      <a:pt x="2703" y="1874"/>
                    </a:lnTo>
                    <a:lnTo>
                      <a:pt x="2678" y="1883"/>
                    </a:lnTo>
                    <a:lnTo>
                      <a:pt x="2654" y="1895"/>
                    </a:lnTo>
                    <a:lnTo>
                      <a:pt x="2631" y="1906"/>
                    </a:lnTo>
                    <a:lnTo>
                      <a:pt x="2608" y="1919"/>
                    </a:lnTo>
                    <a:lnTo>
                      <a:pt x="2584" y="1933"/>
                    </a:lnTo>
                    <a:lnTo>
                      <a:pt x="2561" y="1948"/>
                    </a:lnTo>
                    <a:lnTo>
                      <a:pt x="2539" y="1966"/>
                    </a:lnTo>
                    <a:lnTo>
                      <a:pt x="2517" y="1983"/>
                    </a:lnTo>
                    <a:lnTo>
                      <a:pt x="2495" y="2002"/>
                    </a:lnTo>
                    <a:lnTo>
                      <a:pt x="2474" y="2021"/>
                    </a:lnTo>
                    <a:lnTo>
                      <a:pt x="2454" y="2042"/>
                    </a:lnTo>
                    <a:lnTo>
                      <a:pt x="2433" y="2064"/>
                    </a:lnTo>
                    <a:lnTo>
                      <a:pt x="2415" y="2086"/>
                    </a:lnTo>
                    <a:lnTo>
                      <a:pt x="2396" y="2111"/>
                    </a:lnTo>
                    <a:lnTo>
                      <a:pt x="2379" y="2135"/>
                    </a:lnTo>
                    <a:lnTo>
                      <a:pt x="2362" y="2162"/>
                    </a:lnTo>
                    <a:lnTo>
                      <a:pt x="2345" y="2188"/>
                    </a:lnTo>
                    <a:lnTo>
                      <a:pt x="2330" y="2215"/>
                    </a:lnTo>
                    <a:lnTo>
                      <a:pt x="2316" y="2243"/>
                    </a:lnTo>
                    <a:lnTo>
                      <a:pt x="2303" y="2271"/>
                    </a:lnTo>
                    <a:lnTo>
                      <a:pt x="2292" y="2299"/>
                    </a:lnTo>
                    <a:lnTo>
                      <a:pt x="2281" y="2327"/>
                    </a:lnTo>
                    <a:lnTo>
                      <a:pt x="2273" y="2356"/>
                    </a:lnTo>
                    <a:lnTo>
                      <a:pt x="2265" y="2384"/>
                    </a:lnTo>
                    <a:lnTo>
                      <a:pt x="2258" y="2411"/>
                    </a:lnTo>
                    <a:lnTo>
                      <a:pt x="2254" y="2439"/>
                    </a:lnTo>
                    <a:lnTo>
                      <a:pt x="2249" y="2467"/>
                    </a:lnTo>
                    <a:lnTo>
                      <a:pt x="2245" y="2495"/>
                    </a:lnTo>
                    <a:lnTo>
                      <a:pt x="2244" y="2523"/>
                    </a:lnTo>
                    <a:lnTo>
                      <a:pt x="2243" y="2550"/>
                    </a:lnTo>
                    <a:lnTo>
                      <a:pt x="2244" y="2576"/>
                    </a:lnTo>
                    <a:lnTo>
                      <a:pt x="2245" y="2603"/>
                    </a:lnTo>
                    <a:lnTo>
                      <a:pt x="2248" y="2629"/>
                    </a:lnTo>
                    <a:lnTo>
                      <a:pt x="2252" y="2654"/>
                    </a:lnTo>
                    <a:lnTo>
                      <a:pt x="2257" y="2680"/>
                    </a:lnTo>
                    <a:lnTo>
                      <a:pt x="2263" y="2704"/>
                    </a:lnTo>
                    <a:lnTo>
                      <a:pt x="2271" y="2727"/>
                    </a:lnTo>
                    <a:lnTo>
                      <a:pt x="2279" y="2750"/>
                    </a:lnTo>
                    <a:lnTo>
                      <a:pt x="2288" y="2774"/>
                    </a:lnTo>
                    <a:lnTo>
                      <a:pt x="2299" y="2795"/>
                    </a:lnTo>
                    <a:lnTo>
                      <a:pt x="2310" y="2815"/>
                    </a:lnTo>
                    <a:lnTo>
                      <a:pt x="2323" y="2836"/>
                    </a:lnTo>
                    <a:lnTo>
                      <a:pt x="2337" y="2855"/>
                    </a:lnTo>
                    <a:lnTo>
                      <a:pt x="2352" y="2874"/>
                    </a:lnTo>
                    <a:lnTo>
                      <a:pt x="2368" y="2890"/>
                    </a:lnTo>
                    <a:lnTo>
                      <a:pt x="2386" y="2906"/>
                    </a:lnTo>
                    <a:lnTo>
                      <a:pt x="2404" y="2921"/>
                    </a:lnTo>
                    <a:lnTo>
                      <a:pt x="2423" y="2935"/>
                    </a:lnTo>
                    <a:lnTo>
                      <a:pt x="2444" y="2948"/>
                    </a:lnTo>
                    <a:lnTo>
                      <a:pt x="2465" y="2958"/>
                    </a:lnTo>
                    <a:lnTo>
                      <a:pt x="2485" y="2968"/>
                    </a:lnTo>
                    <a:lnTo>
                      <a:pt x="2503" y="2975"/>
                    </a:lnTo>
                    <a:lnTo>
                      <a:pt x="2523" y="2979"/>
                    </a:lnTo>
                    <a:lnTo>
                      <a:pt x="2540" y="2982"/>
                    </a:lnTo>
                    <a:lnTo>
                      <a:pt x="2559" y="2982"/>
                    </a:lnTo>
                    <a:lnTo>
                      <a:pt x="2575" y="2980"/>
                    </a:lnTo>
                    <a:lnTo>
                      <a:pt x="2593" y="2978"/>
                    </a:lnTo>
                    <a:lnTo>
                      <a:pt x="2609" y="2973"/>
                    </a:lnTo>
                    <a:lnTo>
                      <a:pt x="2625" y="2966"/>
                    </a:lnTo>
                    <a:lnTo>
                      <a:pt x="2640" y="2958"/>
                    </a:lnTo>
                    <a:lnTo>
                      <a:pt x="2656" y="2949"/>
                    </a:lnTo>
                    <a:lnTo>
                      <a:pt x="2671" y="2937"/>
                    </a:lnTo>
                    <a:lnTo>
                      <a:pt x="2687" y="2926"/>
                    </a:lnTo>
                    <a:lnTo>
                      <a:pt x="2700" y="2912"/>
                    </a:lnTo>
                    <a:lnTo>
                      <a:pt x="2716" y="2897"/>
                    </a:lnTo>
                    <a:lnTo>
                      <a:pt x="2730" y="2879"/>
                    </a:lnTo>
                    <a:lnTo>
                      <a:pt x="2743" y="2862"/>
                    </a:lnTo>
                    <a:lnTo>
                      <a:pt x="2771" y="2824"/>
                    </a:lnTo>
                    <a:lnTo>
                      <a:pt x="2799" y="2782"/>
                    </a:lnTo>
                    <a:lnTo>
                      <a:pt x="2828" y="2737"/>
                    </a:lnTo>
                    <a:lnTo>
                      <a:pt x="2856" y="2688"/>
                    </a:lnTo>
                    <a:lnTo>
                      <a:pt x="2885" y="2637"/>
                    </a:lnTo>
                    <a:lnTo>
                      <a:pt x="2945" y="2530"/>
                    </a:lnTo>
                    <a:lnTo>
                      <a:pt x="3008" y="2424"/>
                    </a:lnTo>
                    <a:lnTo>
                      <a:pt x="3037" y="2374"/>
                    </a:lnTo>
                    <a:lnTo>
                      <a:pt x="3065" y="2326"/>
                    </a:lnTo>
                    <a:lnTo>
                      <a:pt x="3089" y="2279"/>
                    </a:lnTo>
                    <a:lnTo>
                      <a:pt x="3111" y="2235"/>
                    </a:lnTo>
                    <a:lnTo>
                      <a:pt x="3131" y="2192"/>
                    </a:lnTo>
                    <a:lnTo>
                      <a:pt x="3138" y="2171"/>
                    </a:lnTo>
                    <a:lnTo>
                      <a:pt x="3145" y="2151"/>
                    </a:lnTo>
                    <a:lnTo>
                      <a:pt x="3151" y="2132"/>
                    </a:lnTo>
                    <a:lnTo>
                      <a:pt x="3156" y="2112"/>
                    </a:lnTo>
                    <a:lnTo>
                      <a:pt x="3159" y="2093"/>
                    </a:lnTo>
                    <a:lnTo>
                      <a:pt x="3160" y="2075"/>
                    </a:lnTo>
                    <a:lnTo>
                      <a:pt x="3161" y="2057"/>
                    </a:lnTo>
                    <a:lnTo>
                      <a:pt x="3160" y="2040"/>
                    </a:lnTo>
                    <a:lnTo>
                      <a:pt x="3157" y="2022"/>
                    </a:lnTo>
                    <a:lnTo>
                      <a:pt x="3153" y="2006"/>
                    </a:lnTo>
                    <a:lnTo>
                      <a:pt x="3147" y="1990"/>
                    </a:lnTo>
                    <a:lnTo>
                      <a:pt x="3139" y="1975"/>
                    </a:lnTo>
                    <a:lnTo>
                      <a:pt x="3130" y="1960"/>
                    </a:lnTo>
                    <a:lnTo>
                      <a:pt x="3118" y="1946"/>
                    </a:lnTo>
                    <a:lnTo>
                      <a:pt x="3105" y="1932"/>
                    </a:lnTo>
                    <a:lnTo>
                      <a:pt x="3089" y="1919"/>
                    </a:lnTo>
                    <a:lnTo>
                      <a:pt x="3072" y="1906"/>
                    </a:lnTo>
                    <a:lnTo>
                      <a:pt x="3052" y="1894"/>
                    </a:lnTo>
                    <a:close/>
                    <a:moveTo>
                      <a:pt x="4125" y="1903"/>
                    </a:moveTo>
                    <a:lnTo>
                      <a:pt x="4125" y="1903"/>
                    </a:lnTo>
                    <a:lnTo>
                      <a:pt x="4083" y="1863"/>
                    </a:lnTo>
                    <a:lnTo>
                      <a:pt x="4039" y="1826"/>
                    </a:lnTo>
                    <a:lnTo>
                      <a:pt x="3994" y="1790"/>
                    </a:lnTo>
                    <a:lnTo>
                      <a:pt x="3947" y="1757"/>
                    </a:lnTo>
                    <a:lnTo>
                      <a:pt x="3923" y="1740"/>
                    </a:lnTo>
                    <a:lnTo>
                      <a:pt x="3899" y="1725"/>
                    </a:lnTo>
                    <a:lnTo>
                      <a:pt x="3873" y="1711"/>
                    </a:lnTo>
                    <a:lnTo>
                      <a:pt x="3848" y="1696"/>
                    </a:lnTo>
                    <a:lnTo>
                      <a:pt x="3822" y="1683"/>
                    </a:lnTo>
                    <a:lnTo>
                      <a:pt x="3796" y="1671"/>
                    </a:lnTo>
                    <a:lnTo>
                      <a:pt x="3770" y="1658"/>
                    </a:lnTo>
                    <a:lnTo>
                      <a:pt x="3743" y="1646"/>
                    </a:lnTo>
                    <a:lnTo>
                      <a:pt x="3716" y="1635"/>
                    </a:lnTo>
                    <a:lnTo>
                      <a:pt x="3688" y="1624"/>
                    </a:lnTo>
                    <a:lnTo>
                      <a:pt x="3661" y="1615"/>
                    </a:lnTo>
                    <a:lnTo>
                      <a:pt x="3633" y="1606"/>
                    </a:lnTo>
                    <a:lnTo>
                      <a:pt x="3605" y="1598"/>
                    </a:lnTo>
                    <a:lnTo>
                      <a:pt x="3576" y="1589"/>
                    </a:lnTo>
                    <a:lnTo>
                      <a:pt x="3547" y="1582"/>
                    </a:lnTo>
                    <a:lnTo>
                      <a:pt x="3518" y="1577"/>
                    </a:lnTo>
                    <a:lnTo>
                      <a:pt x="3489" y="1571"/>
                    </a:lnTo>
                    <a:lnTo>
                      <a:pt x="3459" y="1566"/>
                    </a:lnTo>
                    <a:lnTo>
                      <a:pt x="3428" y="1562"/>
                    </a:lnTo>
                    <a:lnTo>
                      <a:pt x="3398" y="1558"/>
                    </a:lnTo>
                    <a:lnTo>
                      <a:pt x="3368" y="1556"/>
                    </a:lnTo>
                    <a:lnTo>
                      <a:pt x="3338" y="1553"/>
                    </a:lnTo>
                    <a:lnTo>
                      <a:pt x="3307" y="1552"/>
                    </a:lnTo>
                    <a:lnTo>
                      <a:pt x="3276" y="1552"/>
                    </a:lnTo>
                    <a:lnTo>
                      <a:pt x="3245" y="1552"/>
                    </a:lnTo>
                    <a:lnTo>
                      <a:pt x="3214" y="1553"/>
                    </a:lnTo>
                    <a:lnTo>
                      <a:pt x="3183" y="1556"/>
                    </a:lnTo>
                    <a:lnTo>
                      <a:pt x="3153" y="1558"/>
                    </a:lnTo>
                    <a:lnTo>
                      <a:pt x="3123" y="1562"/>
                    </a:lnTo>
                    <a:lnTo>
                      <a:pt x="3093" y="1566"/>
                    </a:lnTo>
                    <a:lnTo>
                      <a:pt x="3064" y="1571"/>
                    </a:lnTo>
                    <a:lnTo>
                      <a:pt x="3034" y="1577"/>
                    </a:lnTo>
                    <a:lnTo>
                      <a:pt x="3005" y="1582"/>
                    </a:lnTo>
                    <a:lnTo>
                      <a:pt x="2976" y="1589"/>
                    </a:lnTo>
                    <a:lnTo>
                      <a:pt x="2948" y="1598"/>
                    </a:lnTo>
                    <a:lnTo>
                      <a:pt x="2919" y="1606"/>
                    </a:lnTo>
                    <a:lnTo>
                      <a:pt x="2891" y="1615"/>
                    </a:lnTo>
                    <a:lnTo>
                      <a:pt x="2863" y="1624"/>
                    </a:lnTo>
                    <a:lnTo>
                      <a:pt x="2836" y="1635"/>
                    </a:lnTo>
                    <a:lnTo>
                      <a:pt x="2808" y="1646"/>
                    </a:lnTo>
                    <a:lnTo>
                      <a:pt x="2782" y="1658"/>
                    </a:lnTo>
                    <a:lnTo>
                      <a:pt x="2755" y="1671"/>
                    </a:lnTo>
                    <a:lnTo>
                      <a:pt x="2730" y="1683"/>
                    </a:lnTo>
                    <a:lnTo>
                      <a:pt x="2704" y="1696"/>
                    </a:lnTo>
                    <a:lnTo>
                      <a:pt x="2678" y="1711"/>
                    </a:lnTo>
                    <a:lnTo>
                      <a:pt x="2654" y="1725"/>
                    </a:lnTo>
                    <a:lnTo>
                      <a:pt x="2629" y="1740"/>
                    </a:lnTo>
                    <a:lnTo>
                      <a:pt x="2605" y="1757"/>
                    </a:lnTo>
                    <a:lnTo>
                      <a:pt x="2558" y="1790"/>
                    </a:lnTo>
                    <a:lnTo>
                      <a:pt x="2512" y="1826"/>
                    </a:lnTo>
                    <a:lnTo>
                      <a:pt x="2469" y="1863"/>
                    </a:lnTo>
                    <a:lnTo>
                      <a:pt x="2428" y="1903"/>
                    </a:lnTo>
                    <a:lnTo>
                      <a:pt x="2387" y="1945"/>
                    </a:lnTo>
                    <a:lnTo>
                      <a:pt x="2350" y="1989"/>
                    </a:lnTo>
                    <a:lnTo>
                      <a:pt x="2314" y="2034"/>
                    </a:lnTo>
                    <a:lnTo>
                      <a:pt x="2280" y="2081"/>
                    </a:lnTo>
                    <a:lnTo>
                      <a:pt x="2265" y="2105"/>
                    </a:lnTo>
                    <a:lnTo>
                      <a:pt x="2250" y="2129"/>
                    </a:lnTo>
                    <a:lnTo>
                      <a:pt x="2235" y="2155"/>
                    </a:lnTo>
                    <a:lnTo>
                      <a:pt x="2221" y="2180"/>
                    </a:lnTo>
                    <a:lnTo>
                      <a:pt x="2207" y="2206"/>
                    </a:lnTo>
                    <a:lnTo>
                      <a:pt x="2194" y="2231"/>
                    </a:lnTo>
                    <a:lnTo>
                      <a:pt x="2182" y="2258"/>
                    </a:lnTo>
                    <a:lnTo>
                      <a:pt x="2170" y="2285"/>
                    </a:lnTo>
                    <a:lnTo>
                      <a:pt x="2159" y="2312"/>
                    </a:lnTo>
                    <a:lnTo>
                      <a:pt x="2149" y="2339"/>
                    </a:lnTo>
                    <a:lnTo>
                      <a:pt x="2139" y="2367"/>
                    </a:lnTo>
                    <a:lnTo>
                      <a:pt x="2129" y="2395"/>
                    </a:lnTo>
                    <a:lnTo>
                      <a:pt x="2121" y="2423"/>
                    </a:lnTo>
                    <a:lnTo>
                      <a:pt x="2113" y="2452"/>
                    </a:lnTo>
                    <a:lnTo>
                      <a:pt x="2106" y="2481"/>
                    </a:lnTo>
                    <a:lnTo>
                      <a:pt x="2100" y="2510"/>
                    </a:lnTo>
                    <a:lnTo>
                      <a:pt x="2094" y="2539"/>
                    </a:lnTo>
                    <a:lnTo>
                      <a:pt x="2090" y="2569"/>
                    </a:lnTo>
                    <a:lnTo>
                      <a:pt x="2085" y="2600"/>
                    </a:lnTo>
                    <a:lnTo>
                      <a:pt x="2082" y="2630"/>
                    </a:lnTo>
                    <a:lnTo>
                      <a:pt x="2079" y="2660"/>
                    </a:lnTo>
                    <a:lnTo>
                      <a:pt x="2077" y="2690"/>
                    </a:lnTo>
                    <a:lnTo>
                      <a:pt x="2076" y="2721"/>
                    </a:lnTo>
                    <a:lnTo>
                      <a:pt x="2076" y="2752"/>
                    </a:lnTo>
                    <a:lnTo>
                      <a:pt x="2076" y="2783"/>
                    </a:lnTo>
                    <a:lnTo>
                      <a:pt x="2077" y="2813"/>
                    </a:lnTo>
                    <a:lnTo>
                      <a:pt x="2079" y="2845"/>
                    </a:lnTo>
                    <a:lnTo>
                      <a:pt x="2082" y="2875"/>
                    </a:lnTo>
                    <a:lnTo>
                      <a:pt x="2085" y="2905"/>
                    </a:lnTo>
                    <a:lnTo>
                      <a:pt x="2090" y="2935"/>
                    </a:lnTo>
                    <a:lnTo>
                      <a:pt x="2094" y="2964"/>
                    </a:lnTo>
                    <a:lnTo>
                      <a:pt x="2100" y="2994"/>
                    </a:lnTo>
                    <a:lnTo>
                      <a:pt x="2106" y="3023"/>
                    </a:lnTo>
                    <a:lnTo>
                      <a:pt x="2113" y="3052"/>
                    </a:lnTo>
                    <a:lnTo>
                      <a:pt x="2121" y="3080"/>
                    </a:lnTo>
                    <a:lnTo>
                      <a:pt x="2129" y="3109"/>
                    </a:lnTo>
                    <a:lnTo>
                      <a:pt x="2139" y="3137"/>
                    </a:lnTo>
                    <a:lnTo>
                      <a:pt x="2149" y="3165"/>
                    </a:lnTo>
                    <a:lnTo>
                      <a:pt x="2159" y="3192"/>
                    </a:lnTo>
                    <a:lnTo>
                      <a:pt x="2170" y="3220"/>
                    </a:lnTo>
                    <a:lnTo>
                      <a:pt x="2182" y="3246"/>
                    </a:lnTo>
                    <a:lnTo>
                      <a:pt x="2194" y="3272"/>
                    </a:lnTo>
                    <a:lnTo>
                      <a:pt x="2207" y="3298"/>
                    </a:lnTo>
                    <a:lnTo>
                      <a:pt x="2221" y="3324"/>
                    </a:lnTo>
                    <a:lnTo>
                      <a:pt x="2235" y="3350"/>
                    </a:lnTo>
                    <a:lnTo>
                      <a:pt x="2250" y="3374"/>
                    </a:lnTo>
                    <a:lnTo>
                      <a:pt x="2265" y="3398"/>
                    </a:lnTo>
                    <a:lnTo>
                      <a:pt x="2280" y="3423"/>
                    </a:lnTo>
                    <a:lnTo>
                      <a:pt x="2314" y="3470"/>
                    </a:lnTo>
                    <a:lnTo>
                      <a:pt x="2350" y="3516"/>
                    </a:lnTo>
                    <a:lnTo>
                      <a:pt x="2387" y="3559"/>
                    </a:lnTo>
                    <a:lnTo>
                      <a:pt x="2428" y="3600"/>
                    </a:lnTo>
                    <a:lnTo>
                      <a:pt x="2469" y="3640"/>
                    </a:lnTo>
                    <a:lnTo>
                      <a:pt x="2512" y="3678"/>
                    </a:lnTo>
                    <a:lnTo>
                      <a:pt x="2558" y="3714"/>
                    </a:lnTo>
                    <a:lnTo>
                      <a:pt x="2605" y="3747"/>
                    </a:lnTo>
                    <a:lnTo>
                      <a:pt x="2629" y="3763"/>
                    </a:lnTo>
                    <a:lnTo>
                      <a:pt x="2654" y="3778"/>
                    </a:lnTo>
                    <a:lnTo>
                      <a:pt x="2678" y="3793"/>
                    </a:lnTo>
                    <a:lnTo>
                      <a:pt x="2704" y="3807"/>
                    </a:lnTo>
                    <a:lnTo>
                      <a:pt x="2730" y="3821"/>
                    </a:lnTo>
                    <a:lnTo>
                      <a:pt x="2755" y="3834"/>
                    </a:lnTo>
                    <a:lnTo>
                      <a:pt x="2782" y="3847"/>
                    </a:lnTo>
                    <a:lnTo>
                      <a:pt x="2808" y="3858"/>
                    </a:lnTo>
                    <a:lnTo>
                      <a:pt x="2836" y="3869"/>
                    </a:lnTo>
                    <a:lnTo>
                      <a:pt x="2863" y="3879"/>
                    </a:lnTo>
                    <a:lnTo>
                      <a:pt x="2891" y="3889"/>
                    </a:lnTo>
                    <a:lnTo>
                      <a:pt x="2919" y="3899"/>
                    </a:lnTo>
                    <a:lnTo>
                      <a:pt x="2948" y="3907"/>
                    </a:lnTo>
                    <a:lnTo>
                      <a:pt x="2976" y="3914"/>
                    </a:lnTo>
                    <a:lnTo>
                      <a:pt x="3005" y="3922"/>
                    </a:lnTo>
                    <a:lnTo>
                      <a:pt x="3034" y="3928"/>
                    </a:lnTo>
                    <a:lnTo>
                      <a:pt x="3064" y="3934"/>
                    </a:lnTo>
                    <a:lnTo>
                      <a:pt x="3093" y="3938"/>
                    </a:lnTo>
                    <a:lnTo>
                      <a:pt x="3123" y="3943"/>
                    </a:lnTo>
                    <a:lnTo>
                      <a:pt x="3153" y="3946"/>
                    </a:lnTo>
                    <a:lnTo>
                      <a:pt x="3183" y="3949"/>
                    </a:lnTo>
                    <a:lnTo>
                      <a:pt x="3214" y="3951"/>
                    </a:lnTo>
                    <a:lnTo>
                      <a:pt x="3245" y="3952"/>
                    </a:lnTo>
                    <a:lnTo>
                      <a:pt x="3276" y="3952"/>
                    </a:lnTo>
                    <a:lnTo>
                      <a:pt x="3307" y="3952"/>
                    </a:lnTo>
                    <a:lnTo>
                      <a:pt x="3338" y="3951"/>
                    </a:lnTo>
                    <a:lnTo>
                      <a:pt x="3368" y="3949"/>
                    </a:lnTo>
                    <a:lnTo>
                      <a:pt x="3398" y="3946"/>
                    </a:lnTo>
                    <a:lnTo>
                      <a:pt x="3428" y="3943"/>
                    </a:lnTo>
                    <a:lnTo>
                      <a:pt x="3459" y="3938"/>
                    </a:lnTo>
                    <a:lnTo>
                      <a:pt x="3489" y="3934"/>
                    </a:lnTo>
                    <a:lnTo>
                      <a:pt x="3518" y="3928"/>
                    </a:lnTo>
                    <a:lnTo>
                      <a:pt x="3547" y="3922"/>
                    </a:lnTo>
                    <a:lnTo>
                      <a:pt x="3576" y="3914"/>
                    </a:lnTo>
                    <a:lnTo>
                      <a:pt x="3605" y="3907"/>
                    </a:lnTo>
                    <a:lnTo>
                      <a:pt x="3633" y="3899"/>
                    </a:lnTo>
                    <a:lnTo>
                      <a:pt x="3661" y="3889"/>
                    </a:lnTo>
                    <a:lnTo>
                      <a:pt x="3688" y="3879"/>
                    </a:lnTo>
                    <a:lnTo>
                      <a:pt x="3716" y="3869"/>
                    </a:lnTo>
                    <a:lnTo>
                      <a:pt x="3743" y="3858"/>
                    </a:lnTo>
                    <a:lnTo>
                      <a:pt x="3770" y="3847"/>
                    </a:lnTo>
                    <a:lnTo>
                      <a:pt x="3796" y="3834"/>
                    </a:lnTo>
                    <a:lnTo>
                      <a:pt x="3822" y="3821"/>
                    </a:lnTo>
                    <a:lnTo>
                      <a:pt x="3848" y="3807"/>
                    </a:lnTo>
                    <a:lnTo>
                      <a:pt x="3873" y="3793"/>
                    </a:lnTo>
                    <a:lnTo>
                      <a:pt x="3899" y="3778"/>
                    </a:lnTo>
                    <a:lnTo>
                      <a:pt x="3923" y="3763"/>
                    </a:lnTo>
                    <a:lnTo>
                      <a:pt x="3947" y="3747"/>
                    </a:lnTo>
                    <a:lnTo>
                      <a:pt x="3994" y="3714"/>
                    </a:lnTo>
                    <a:lnTo>
                      <a:pt x="4039" y="3678"/>
                    </a:lnTo>
                    <a:lnTo>
                      <a:pt x="4083" y="3640"/>
                    </a:lnTo>
                    <a:lnTo>
                      <a:pt x="4125" y="3600"/>
                    </a:lnTo>
                    <a:lnTo>
                      <a:pt x="4164" y="3559"/>
                    </a:lnTo>
                    <a:lnTo>
                      <a:pt x="4202" y="3516"/>
                    </a:lnTo>
                    <a:lnTo>
                      <a:pt x="4238" y="3470"/>
                    </a:lnTo>
                    <a:lnTo>
                      <a:pt x="4271" y="3423"/>
                    </a:lnTo>
                    <a:lnTo>
                      <a:pt x="4286" y="3398"/>
                    </a:lnTo>
                    <a:lnTo>
                      <a:pt x="4303" y="3374"/>
                    </a:lnTo>
                    <a:lnTo>
                      <a:pt x="4317" y="3350"/>
                    </a:lnTo>
                    <a:lnTo>
                      <a:pt x="4332" y="3324"/>
                    </a:lnTo>
                    <a:lnTo>
                      <a:pt x="4344" y="3298"/>
                    </a:lnTo>
                    <a:lnTo>
                      <a:pt x="4357" y="3272"/>
                    </a:lnTo>
                    <a:lnTo>
                      <a:pt x="4370" y="3246"/>
                    </a:lnTo>
                    <a:lnTo>
                      <a:pt x="4382" y="3220"/>
                    </a:lnTo>
                    <a:lnTo>
                      <a:pt x="4393" y="3192"/>
                    </a:lnTo>
                    <a:lnTo>
                      <a:pt x="4404" y="3165"/>
                    </a:lnTo>
                    <a:lnTo>
                      <a:pt x="4413" y="3137"/>
                    </a:lnTo>
                    <a:lnTo>
                      <a:pt x="4422" y="3109"/>
                    </a:lnTo>
                    <a:lnTo>
                      <a:pt x="4430" y="3080"/>
                    </a:lnTo>
                    <a:lnTo>
                      <a:pt x="4438" y="3052"/>
                    </a:lnTo>
                    <a:lnTo>
                      <a:pt x="4445" y="3023"/>
                    </a:lnTo>
                    <a:lnTo>
                      <a:pt x="4451" y="2994"/>
                    </a:lnTo>
                    <a:lnTo>
                      <a:pt x="4457" y="2964"/>
                    </a:lnTo>
                    <a:lnTo>
                      <a:pt x="4462" y="2935"/>
                    </a:lnTo>
                    <a:lnTo>
                      <a:pt x="4466" y="2905"/>
                    </a:lnTo>
                    <a:lnTo>
                      <a:pt x="4470" y="2875"/>
                    </a:lnTo>
                    <a:lnTo>
                      <a:pt x="4472" y="2845"/>
                    </a:lnTo>
                    <a:lnTo>
                      <a:pt x="4474" y="2813"/>
                    </a:lnTo>
                    <a:lnTo>
                      <a:pt x="4476" y="2783"/>
                    </a:lnTo>
                    <a:lnTo>
                      <a:pt x="4476" y="2752"/>
                    </a:lnTo>
                    <a:lnTo>
                      <a:pt x="4476" y="2721"/>
                    </a:lnTo>
                    <a:lnTo>
                      <a:pt x="4474" y="2690"/>
                    </a:lnTo>
                    <a:lnTo>
                      <a:pt x="4472" y="2660"/>
                    </a:lnTo>
                    <a:lnTo>
                      <a:pt x="4470" y="2630"/>
                    </a:lnTo>
                    <a:lnTo>
                      <a:pt x="4466" y="2600"/>
                    </a:lnTo>
                    <a:lnTo>
                      <a:pt x="4462" y="2569"/>
                    </a:lnTo>
                    <a:lnTo>
                      <a:pt x="4457" y="2539"/>
                    </a:lnTo>
                    <a:lnTo>
                      <a:pt x="4451" y="2510"/>
                    </a:lnTo>
                    <a:lnTo>
                      <a:pt x="4445" y="2481"/>
                    </a:lnTo>
                    <a:lnTo>
                      <a:pt x="4438" y="2452"/>
                    </a:lnTo>
                    <a:lnTo>
                      <a:pt x="4430" y="2423"/>
                    </a:lnTo>
                    <a:lnTo>
                      <a:pt x="4422" y="2395"/>
                    </a:lnTo>
                    <a:lnTo>
                      <a:pt x="4413" y="2367"/>
                    </a:lnTo>
                    <a:lnTo>
                      <a:pt x="4404" y="2339"/>
                    </a:lnTo>
                    <a:lnTo>
                      <a:pt x="4393" y="2312"/>
                    </a:lnTo>
                    <a:lnTo>
                      <a:pt x="4382" y="2285"/>
                    </a:lnTo>
                    <a:lnTo>
                      <a:pt x="4370" y="2258"/>
                    </a:lnTo>
                    <a:lnTo>
                      <a:pt x="4357" y="2231"/>
                    </a:lnTo>
                    <a:lnTo>
                      <a:pt x="4344" y="2206"/>
                    </a:lnTo>
                    <a:lnTo>
                      <a:pt x="4332" y="2180"/>
                    </a:lnTo>
                    <a:lnTo>
                      <a:pt x="4317" y="2155"/>
                    </a:lnTo>
                    <a:lnTo>
                      <a:pt x="4303" y="2129"/>
                    </a:lnTo>
                    <a:lnTo>
                      <a:pt x="4286" y="2105"/>
                    </a:lnTo>
                    <a:lnTo>
                      <a:pt x="4271" y="2081"/>
                    </a:lnTo>
                    <a:lnTo>
                      <a:pt x="4238" y="2034"/>
                    </a:lnTo>
                    <a:lnTo>
                      <a:pt x="4202" y="1989"/>
                    </a:lnTo>
                    <a:lnTo>
                      <a:pt x="4164" y="1945"/>
                    </a:lnTo>
                    <a:lnTo>
                      <a:pt x="4125" y="1903"/>
                    </a:lnTo>
                    <a:close/>
                    <a:moveTo>
                      <a:pt x="2363" y="0"/>
                    </a:moveTo>
                    <a:lnTo>
                      <a:pt x="1975" y="737"/>
                    </a:lnTo>
                    <a:lnTo>
                      <a:pt x="663" y="737"/>
                    </a:lnTo>
                    <a:lnTo>
                      <a:pt x="629" y="737"/>
                    </a:lnTo>
                    <a:lnTo>
                      <a:pt x="596" y="739"/>
                    </a:lnTo>
                    <a:lnTo>
                      <a:pt x="562" y="744"/>
                    </a:lnTo>
                    <a:lnTo>
                      <a:pt x="530" y="750"/>
                    </a:lnTo>
                    <a:lnTo>
                      <a:pt x="498" y="758"/>
                    </a:lnTo>
                    <a:lnTo>
                      <a:pt x="467" y="766"/>
                    </a:lnTo>
                    <a:lnTo>
                      <a:pt x="435" y="777"/>
                    </a:lnTo>
                    <a:lnTo>
                      <a:pt x="405" y="789"/>
                    </a:lnTo>
                    <a:lnTo>
                      <a:pt x="376" y="802"/>
                    </a:lnTo>
                    <a:lnTo>
                      <a:pt x="347" y="817"/>
                    </a:lnTo>
                    <a:lnTo>
                      <a:pt x="321" y="832"/>
                    </a:lnTo>
                    <a:lnTo>
                      <a:pt x="293" y="850"/>
                    </a:lnTo>
                    <a:lnTo>
                      <a:pt x="267" y="868"/>
                    </a:lnTo>
                    <a:lnTo>
                      <a:pt x="242" y="888"/>
                    </a:lnTo>
                    <a:lnTo>
                      <a:pt x="218" y="909"/>
                    </a:lnTo>
                    <a:lnTo>
                      <a:pt x="195" y="931"/>
                    </a:lnTo>
                    <a:lnTo>
                      <a:pt x="173" y="954"/>
                    </a:lnTo>
                    <a:lnTo>
                      <a:pt x="152" y="979"/>
                    </a:lnTo>
                    <a:lnTo>
                      <a:pt x="132" y="1003"/>
                    </a:lnTo>
                    <a:lnTo>
                      <a:pt x="114" y="1030"/>
                    </a:lnTo>
                    <a:lnTo>
                      <a:pt x="97" y="1056"/>
                    </a:lnTo>
                    <a:lnTo>
                      <a:pt x="80" y="1084"/>
                    </a:lnTo>
                    <a:lnTo>
                      <a:pt x="66" y="1112"/>
                    </a:lnTo>
                    <a:lnTo>
                      <a:pt x="52" y="1142"/>
                    </a:lnTo>
                    <a:lnTo>
                      <a:pt x="41" y="1171"/>
                    </a:lnTo>
                    <a:lnTo>
                      <a:pt x="30" y="1203"/>
                    </a:lnTo>
                    <a:lnTo>
                      <a:pt x="21" y="1234"/>
                    </a:lnTo>
                    <a:lnTo>
                      <a:pt x="14" y="1265"/>
                    </a:lnTo>
                    <a:lnTo>
                      <a:pt x="8" y="1299"/>
                    </a:lnTo>
                    <a:lnTo>
                      <a:pt x="4" y="1332"/>
                    </a:lnTo>
                    <a:lnTo>
                      <a:pt x="1" y="1365"/>
                    </a:lnTo>
                    <a:lnTo>
                      <a:pt x="0" y="1399"/>
                    </a:lnTo>
                    <a:lnTo>
                      <a:pt x="0" y="4222"/>
                    </a:lnTo>
                    <a:lnTo>
                      <a:pt x="1" y="4255"/>
                    </a:lnTo>
                    <a:lnTo>
                      <a:pt x="4" y="4289"/>
                    </a:lnTo>
                    <a:lnTo>
                      <a:pt x="8" y="4321"/>
                    </a:lnTo>
                    <a:lnTo>
                      <a:pt x="14" y="4354"/>
                    </a:lnTo>
                    <a:lnTo>
                      <a:pt x="21" y="4386"/>
                    </a:lnTo>
                    <a:lnTo>
                      <a:pt x="30" y="4418"/>
                    </a:lnTo>
                    <a:lnTo>
                      <a:pt x="41" y="4448"/>
                    </a:lnTo>
                    <a:lnTo>
                      <a:pt x="52" y="4478"/>
                    </a:lnTo>
                    <a:lnTo>
                      <a:pt x="66" y="4507"/>
                    </a:lnTo>
                    <a:lnTo>
                      <a:pt x="80" y="4536"/>
                    </a:lnTo>
                    <a:lnTo>
                      <a:pt x="97" y="4564"/>
                    </a:lnTo>
                    <a:lnTo>
                      <a:pt x="114" y="4591"/>
                    </a:lnTo>
                    <a:lnTo>
                      <a:pt x="132" y="4616"/>
                    </a:lnTo>
                    <a:lnTo>
                      <a:pt x="152" y="4642"/>
                    </a:lnTo>
                    <a:lnTo>
                      <a:pt x="173" y="4666"/>
                    </a:lnTo>
                    <a:lnTo>
                      <a:pt x="195" y="4689"/>
                    </a:lnTo>
                    <a:lnTo>
                      <a:pt x="218" y="4712"/>
                    </a:lnTo>
                    <a:lnTo>
                      <a:pt x="242" y="4732"/>
                    </a:lnTo>
                    <a:lnTo>
                      <a:pt x="267" y="4752"/>
                    </a:lnTo>
                    <a:lnTo>
                      <a:pt x="293" y="4770"/>
                    </a:lnTo>
                    <a:lnTo>
                      <a:pt x="321" y="4787"/>
                    </a:lnTo>
                    <a:lnTo>
                      <a:pt x="347" y="4803"/>
                    </a:lnTo>
                    <a:lnTo>
                      <a:pt x="376" y="4818"/>
                    </a:lnTo>
                    <a:lnTo>
                      <a:pt x="405" y="4831"/>
                    </a:lnTo>
                    <a:lnTo>
                      <a:pt x="435" y="4843"/>
                    </a:lnTo>
                    <a:lnTo>
                      <a:pt x="467" y="4853"/>
                    </a:lnTo>
                    <a:lnTo>
                      <a:pt x="498" y="4862"/>
                    </a:lnTo>
                    <a:lnTo>
                      <a:pt x="530" y="4871"/>
                    </a:lnTo>
                    <a:lnTo>
                      <a:pt x="562" y="4876"/>
                    </a:lnTo>
                    <a:lnTo>
                      <a:pt x="596" y="4880"/>
                    </a:lnTo>
                    <a:lnTo>
                      <a:pt x="629" y="4883"/>
                    </a:lnTo>
                    <a:lnTo>
                      <a:pt x="663" y="4883"/>
                    </a:lnTo>
                    <a:lnTo>
                      <a:pt x="4956" y="4883"/>
                    </a:lnTo>
                    <a:lnTo>
                      <a:pt x="4991" y="4883"/>
                    </a:lnTo>
                    <a:lnTo>
                      <a:pt x="5024" y="4880"/>
                    </a:lnTo>
                    <a:lnTo>
                      <a:pt x="5057" y="4876"/>
                    </a:lnTo>
                    <a:lnTo>
                      <a:pt x="5090" y="4871"/>
                    </a:lnTo>
                    <a:lnTo>
                      <a:pt x="5121" y="4862"/>
                    </a:lnTo>
                    <a:lnTo>
                      <a:pt x="5154" y="4853"/>
                    </a:lnTo>
                    <a:lnTo>
                      <a:pt x="5184" y="4843"/>
                    </a:lnTo>
                    <a:lnTo>
                      <a:pt x="5214" y="4831"/>
                    </a:lnTo>
                    <a:lnTo>
                      <a:pt x="5243" y="4818"/>
                    </a:lnTo>
                    <a:lnTo>
                      <a:pt x="5272" y="4803"/>
                    </a:lnTo>
                    <a:lnTo>
                      <a:pt x="5300" y="4787"/>
                    </a:lnTo>
                    <a:lnTo>
                      <a:pt x="5327" y="4770"/>
                    </a:lnTo>
                    <a:lnTo>
                      <a:pt x="5352" y="4752"/>
                    </a:lnTo>
                    <a:lnTo>
                      <a:pt x="5378" y="4732"/>
                    </a:lnTo>
                    <a:lnTo>
                      <a:pt x="5401" y="4712"/>
                    </a:lnTo>
                    <a:lnTo>
                      <a:pt x="5424" y="4689"/>
                    </a:lnTo>
                    <a:lnTo>
                      <a:pt x="5446" y="4666"/>
                    </a:lnTo>
                    <a:lnTo>
                      <a:pt x="5467" y="4642"/>
                    </a:lnTo>
                    <a:lnTo>
                      <a:pt x="5487" y="4616"/>
                    </a:lnTo>
                    <a:lnTo>
                      <a:pt x="5505" y="4591"/>
                    </a:lnTo>
                    <a:lnTo>
                      <a:pt x="5523" y="4564"/>
                    </a:lnTo>
                    <a:lnTo>
                      <a:pt x="5539" y="4536"/>
                    </a:lnTo>
                    <a:lnTo>
                      <a:pt x="5553" y="4507"/>
                    </a:lnTo>
                    <a:lnTo>
                      <a:pt x="5567" y="4478"/>
                    </a:lnTo>
                    <a:lnTo>
                      <a:pt x="5578" y="4448"/>
                    </a:lnTo>
                    <a:lnTo>
                      <a:pt x="5589" y="4418"/>
                    </a:lnTo>
                    <a:lnTo>
                      <a:pt x="5598" y="4386"/>
                    </a:lnTo>
                    <a:lnTo>
                      <a:pt x="5605" y="4354"/>
                    </a:lnTo>
                    <a:lnTo>
                      <a:pt x="5611" y="4321"/>
                    </a:lnTo>
                    <a:lnTo>
                      <a:pt x="5616" y="4289"/>
                    </a:lnTo>
                    <a:lnTo>
                      <a:pt x="5618" y="4255"/>
                    </a:lnTo>
                    <a:lnTo>
                      <a:pt x="5619" y="4222"/>
                    </a:lnTo>
                    <a:lnTo>
                      <a:pt x="5619" y="1399"/>
                    </a:lnTo>
                    <a:lnTo>
                      <a:pt x="5618" y="1365"/>
                    </a:lnTo>
                    <a:lnTo>
                      <a:pt x="5616" y="1332"/>
                    </a:lnTo>
                    <a:lnTo>
                      <a:pt x="5611" y="1299"/>
                    </a:lnTo>
                    <a:lnTo>
                      <a:pt x="5605" y="1265"/>
                    </a:lnTo>
                    <a:lnTo>
                      <a:pt x="5598" y="1234"/>
                    </a:lnTo>
                    <a:lnTo>
                      <a:pt x="5589" y="1203"/>
                    </a:lnTo>
                    <a:lnTo>
                      <a:pt x="5578" y="1171"/>
                    </a:lnTo>
                    <a:lnTo>
                      <a:pt x="5567" y="1142"/>
                    </a:lnTo>
                    <a:lnTo>
                      <a:pt x="5553" y="1112"/>
                    </a:lnTo>
                    <a:lnTo>
                      <a:pt x="5539" y="1084"/>
                    </a:lnTo>
                    <a:lnTo>
                      <a:pt x="5523" y="1056"/>
                    </a:lnTo>
                    <a:lnTo>
                      <a:pt x="5505" y="1030"/>
                    </a:lnTo>
                    <a:lnTo>
                      <a:pt x="5487" y="1003"/>
                    </a:lnTo>
                    <a:lnTo>
                      <a:pt x="5467" y="979"/>
                    </a:lnTo>
                    <a:lnTo>
                      <a:pt x="5446" y="954"/>
                    </a:lnTo>
                    <a:lnTo>
                      <a:pt x="5424" y="931"/>
                    </a:lnTo>
                    <a:lnTo>
                      <a:pt x="5401" y="909"/>
                    </a:lnTo>
                    <a:lnTo>
                      <a:pt x="5378" y="888"/>
                    </a:lnTo>
                    <a:lnTo>
                      <a:pt x="5352" y="868"/>
                    </a:lnTo>
                    <a:lnTo>
                      <a:pt x="5327" y="850"/>
                    </a:lnTo>
                    <a:lnTo>
                      <a:pt x="5300" y="832"/>
                    </a:lnTo>
                    <a:lnTo>
                      <a:pt x="5272" y="817"/>
                    </a:lnTo>
                    <a:lnTo>
                      <a:pt x="5243" y="802"/>
                    </a:lnTo>
                    <a:lnTo>
                      <a:pt x="5214" y="789"/>
                    </a:lnTo>
                    <a:lnTo>
                      <a:pt x="5184" y="777"/>
                    </a:lnTo>
                    <a:lnTo>
                      <a:pt x="5154" y="766"/>
                    </a:lnTo>
                    <a:lnTo>
                      <a:pt x="5121" y="758"/>
                    </a:lnTo>
                    <a:lnTo>
                      <a:pt x="5090" y="750"/>
                    </a:lnTo>
                    <a:lnTo>
                      <a:pt x="5057" y="744"/>
                    </a:lnTo>
                    <a:lnTo>
                      <a:pt x="5024" y="739"/>
                    </a:lnTo>
                    <a:lnTo>
                      <a:pt x="4991" y="737"/>
                    </a:lnTo>
                    <a:lnTo>
                      <a:pt x="4956" y="737"/>
                    </a:lnTo>
                    <a:lnTo>
                      <a:pt x="4746" y="737"/>
                    </a:lnTo>
                    <a:lnTo>
                      <a:pt x="4300" y="0"/>
                    </a:lnTo>
                    <a:lnTo>
                      <a:pt x="236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sz="1012" noProof="1">
                  <a:solidFill>
                    <a:srgbClr val="FFFFFF"/>
                  </a:solidFill>
                  <a:ea typeface="微软雅黑" panose="020B0503020204020204" pitchFamily="34" charset="-122"/>
                </a:endParaRPr>
              </a:p>
            </p:txBody>
          </p:sp>
        </p:grpSp>
        <p:sp>
          <p:nvSpPr>
            <p:cNvPr id="31" name="文本框 5"/>
            <p:cNvSpPr txBox="1">
              <a:spLocks noChangeArrowheads="1"/>
            </p:cNvSpPr>
            <p:nvPr/>
          </p:nvSpPr>
          <p:spPr bwMode="auto">
            <a:xfrm>
              <a:off x="4035425" y="2246313"/>
              <a:ext cx="3032268" cy="86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微软雅黑" panose="020B0503020204020204" pitchFamily="34" charset="-122"/>
                  <a:ea typeface="造字工房悦圆演示版常规体" pitchFamily="50" charset="-122"/>
                </a:defRPr>
              </a:lvl1pPr>
              <a:lvl2pPr marL="742950" indent="-285750">
                <a:defRPr>
                  <a:solidFill>
                    <a:schemeClr val="tx1"/>
                  </a:solidFill>
                  <a:latin typeface="微软雅黑" panose="020B0503020204020204" pitchFamily="34" charset="-122"/>
                  <a:ea typeface="造字工房悦圆演示版常规体" pitchFamily="50" charset="-122"/>
                </a:defRPr>
              </a:lvl2pPr>
              <a:lvl3pPr marL="1143000" indent="-228600">
                <a:defRPr>
                  <a:solidFill>
                    <a:schemeClr val="tx1"/>
                  </a:solidFill>
                  <a:latin typeface="微软雅黑" panose="020B0503020204020204" pitchFamily="34" charset="-122"/>
                  <a:ea typeface="造字工房悦圆演示版常规体" pitchFamily="50" charset="-122"/>
                </a:defRPr>
              </a:lvl3pPr>
              <a:lvl4pPr marL="1600200" indent="-228600">
                <a:defRPr>
                  <a:solidFill>
                    <a:schemeClr val="tx1"/>
                  </a:solidFill>
                  <a:latin typeface="微软雅黑" panose="020B0503020204020204" pitchFamily="34" charset="-122"/>
                  <a:ea typeface="造字工房悦圆演示版常规体" pitchFamily="50" charset="-122"/>
                </a:defRPr>
              </a:lvl4pPr>
              <a:lvl5pPr marL="2057400" indent="-228600">
                <a:defRPr>
                  <a:solidFill>
                    <a:schemeClr val="tx1"/>
                  </a:solidFill>
                  <a:latin typeface="微软雅黑" panose="020B0503020204020204" pitchFamily="34" charset="-122"/>
                  <a:ea typeface="造字工房悦圆演示版常规体" pitchFamily="50"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9pPr>
            </a:lstStyle>
            <a:p>
              <a:pPr eaLnBrk="1" hangingPunct="1"/>
              <a:r>
                <a:rPr lang="en-US" altLang="zh-CN" sz="3599" b="1">
                  <a:solidFill>
                    <a:schemeClr val="bg1"/>
                  </a:solidFill>
                  <a:latin typeface="造字工房尚黑 G0v1 粗体" charset="0"/>
                  <a:ea typeface="微软雅黑" panose="020B0503020204020204" pitchFamily="34" charset="-122"/>
                </a:rPr>
                <a:t>PART ONE</a:t>
              </a:r>
              <a:endParaRPr lang="zh-CN" altLang="en-US" sz="3599" b="1">
                <a:solidFill>
                  <a:schemeClr val="bg1"/>
                </a:solidFill>
                <a:latin typeface="造字工房尚黑 G0v1 粗体" charset="0"/>
                <a:ea typeface="微软雅黑" panose="020B0503020204020204" pitchFamily="34" charset="-122"/>
              </a:endParaRPr>
            </a:p>
          </p:txBody>
        </p:sp>
      </p:grpSp>
      <p:sp>
        <p:nvSpPr>
          <p:cNvPr id="32" name="矩形 31"/>
          <p:cNvSpPr/>
          <p:nvPr/>
        </p:nvSpPr>
        <p:spPr>
          <a:xfrm>
            <a:off x="8990001" y="1329187"/>
            <a:ext cx="152345" cy="1242563"/>
          </a:xfrm>
          <a:prstGeom prst="rect">
            <a:avLst/>
          </a:prstGeom>
          <a:solidFill>
            <a:srgbClr val="0074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
        <p:nvSpPr>
          <p:cNvPr id="33" name="文本框 7"/>
          <p:cNvSpPr txBox="1">
            <a:spLocks noChangeArrowheads="1"/>
          </p:cNvSpPr>
          <p:nvPr/>
        </p:nvSpPr>
        <p:spPr bwMode="auto">
          <a:xfrm>
            <a:off x="5727680" y="1821251"/>
            <a:ext cx="3186150" cy="50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造字工房悦圆演示版常规体" pitchFamily="50" charset="-122"/>
              </a:defRPr>
            </a:lvl1pPr>
            <a:lvl2pPr marL="742950" indent="-285750">
              <a:defRPr>
                <a:solidFill>
                  <a:schemeClr val="tx1"/>
                </a:solidFill>
                <a:latin typeface="微软雅黑" panose="020B0503020204020204" pitchFamily="34" charset="-122"/>
                <a:ea typeface="造字工房悦圆演示版常规体" pitchFamily="50" charset="-122"/>
              </a:defRPr>
            </a:lvl2pPr>
            <a:lvl3pPr marL="1143000" indent="-228600">
              <a:defRPr>
                <a:solidFill>
                  <a:schemeClr val="tx1"/>
                </a:solidFill>
                <a:latin typeface="微软雅黑" panose="020B0503020204020204" pitchFamily="34" charset="-122"/>
                <a:ea typeface="造字工房悦圆演示版常规体" pitchFamily="50" charset="-122"/>
              </a:defRPr>
            </a:lvl3pPr>
            <a:lvl4pPr marL="1600200" indent="-228600">
              <a:defRPr>
                <a:solidFill>
                  <a:schemeClr val="tx1"/>
                </a:solidFill>
                <a:latin typeface="微软雅黑" panose="020B0503020204020204" pitchFamily="34" charset="-122"/>
                <a:ea typeface="造字工房悦圆演示版常规体" pitchFamily="50" charset="-122"/>
              </a:defRPr>
            </a:lvl4pPr>
            <a:lvl5pPr marL="2057400" indent="-228600">
              <a:defRPr>
                <a:solidFill>
                  <a:schemeClr val="tx1"/>
                </a:solidFill>
                <a:latin typeface="微软雅黑" panose="020B0503020204020204" pitchFamily="34" charset="-122"/>
                <a:ea typeface="造字工房悦圆演示版常规体" pitchFamily="50"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9pPr>
          </a:lstStyle>
          <a:p>
            <a:pPr fontAlgn="auto"/>
            <a:r>
              <a:rPr lang="zh-CN" altLang="en-US" sz="2699" b="1" spc="225" noProof="1">
                <a:solidFill>
                  <a:srgbClr val="007470"/>
                </a:solidFill>
                <a:ea typeface="微软雅黑" panose="020B0503020204020204" pitchFamily="34" charset="-122"/>
              </a:rPr>
              <a:t>这里输入你的标题</a:t>
            </a:r>
          </a:p>
        </p:txBody>
      </p:sp>
      <p:sp>
        <p:nvSpPr>
          <p:cNvPr id="38" name="矩形 37"/>
          <p:cNvSpPr/>
          <p:nvPr/>
        </p:nvSpPr>
        <p:spPr>
          <a:xfrm>
            <a:off x="2433222" y="3907148"/>
            <a:ext cx="3214715" cy="34516"/>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Tree>
    <p:extLst>
      <p:ext uri="{BB962C8B-B14F-4D97-AF65-F5344CB8AC3E}">
        <p14:creationId xmlns:p14="http://schemas.microsoft.com/office/powerpoint/2010/main" val="605213818"/>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barn(inVertical)">
                                      <p:cBhvr>
                                        <p:cTn id="14" dur="500"/>
                                        <p:tgtEl>
                                          <p:spTgt spid="3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3" grpId="0"/>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16"/>
          <p:cNvSpPr/>
          <p:nvPr/>
        </p:nvSpPr>
        <p:spPr>
          <a:xfrm rot="16200000">
            <a:off x="3840301" y="2811506"/>
            <a:ext cx="185022" cy="192427"/>
          </a:xfrm>
          <a:prstGeom prst="ellipse">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100">
              <a:latin typeface="微软雅黑" pitchFamily="34" charset="-122"/>
              <a:ea typeface="微软雅黑" pitchFamily="34" charset="-122"/>
            </a:endParaRPr>
          </a:p>
        </p:txBody>
      </p:sp>
      <p:grpSp>
        <p:nvGrpSpPr>
          <p:cNvPr id="47" name="Group 1"/>
          <p:cNvGrpSpPr/>
          <p:nvPr/>
        </p:nvGrpSpPr>
        <p:grpSpPr>
          <a:xfrm rot="16200000">
            <a:off x="3186642" y="2269744"/>
            <a:ext cx="40469" cy="1278632"/>
            <a:chOff x="6077893" y="2108487"/>
            <a:chExt cx="36214" cy="1552769"/>
          </a:xfrm>
          <a:solidFill>
            <a:schemeClr val="accent2">
              <a:lumMod val="75000"/>
            </a:schemeClr>
          </a:solidFill>
        </p:grpSpPr>
        <p:cxnSp>
          <p:nvCxnSpPr>
            <p:cNvPr id="48" name="Straight Connector 14"/>
            <p:cNvCxnSpPr/>
            <p:nvPr/>
          </p:nvCxnSpPr>
          <p:spPr>
            <a:xfrm>
              <a:off x="6114107" y="2108487"/>
              <a:ext cx="0" cy="1552769"/>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24"/>
            <p:cNvCxnSpPr/>
            <p:nvPr/>
          </p:nvCxnSpPr>
          <p:spPr>
            <a:xfrm>
              <a:off x="6077893" y="2108487"/>
              <a:ext cx="0" cy="1552769"/>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0" name="Group 2"/>
          <p:cNvGrpSpPr/>
          <p:nvPr/>
        </p:nvGrpSpPr>
        <p:grpSpPr>
          <a:xfrm rot="16200000">
            <a:off x="4573515" y="2350291"/>
            <a:ext cx="40473" cy="1129452"/>
            <a:chOff x="6077893" y="3797444"/>
            <a:chExt cx="36214" cy="1371599"/>
          </a:xfrm>
          <a:solidFill>
            <a:schemeClr val="accent2">
              <a:lumMod val="75000"/>
            </a:schemeClr>
          </a:solidFill>
        </p:grpSpPr>
        <p:cxnSp>
          <p:nvCxnSpPr>
            <p:cNvPr id="51" name="Straight Connector 19"/>
            <p:cNvCxnSpPr/>
            <p:nvPr/>
          </p:nvCxnSpPr>
          <p:spPr>
            <a:xfrm>
              <a:off x="6114107" y="3797444"/>
              <a:ext cx="0" cy="1371599"/>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25"/>
            <p:cNvCxnSpPr/>
            <p:nvPr/>
          </p:nvCxnSpPr>
          <p:spPr>
            <a:xfrm>
              <a:off x="6077893" y="3797444"/>
              <a:ext cx="0" cy="1371599"/>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3" name="Group 3"/>
          <p:cNvGrpSpPr/>
          <p:nvPr/>
        </p:nvGrpSpPr>
        <p:grpSpPr>
          <a:xfrm rot="16200000">
            <a:off x="5987203" y="2277133"/>
            <a:ext cx="40471" cy="1278634"/>
            <a:chOff x="6077893" y="5305231"/>
            <a:chExt cx="36214" cy="1552769"/>
          </a:xfrm>
          <a:solidFill>
            <a:schemeClr val="accent2">
              <a:lumMod val="75000"/>
            </a:schemeClr>
          </a:solidFill>
        </p:grpSpPr>
        <p:cxnSp>
          <p:nvCxnSpPr>
            <p:cNvPr id="54" name="Straight Connector 21"/>
            <p:cNvCxnSpPr/>
            <p:nvPr/>
          </p:nvCxnSpPr>
          <p:spPr>
            <a:xfrm>
              <a:off x="6114107" y="5305231"/>
              <a:ext cx="0" cy="1552769"/>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26"/>
            <p:cNvCxnSpPr/>
            <p:nvPr/>
          </p:nvCxnSpPr>
          <p:spPr>
            <a:xfrm>
              <a:off x="6077893" y="5305231"/>
              <a:ext cx="0" cy="1552769"/>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56" name="Oval 40"/>
          <p:cNvSpPr/>
          <p:nvPr/>
        </p:nvSpPr>
        <p:spPr>
          <a:xfrm rot="16200000">
            <a:off x="2369529" y="2798567"/>
            <a:ext cx="185022" cy="192427"/>
          </a:xfrm>
          <a:prstGeom prst="ellipse">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100">
              <a:latin typeface="微软雅黑" pitchFamily="34" charset="-122"/>
              <a:ea typeface="微软雅黑" pitchFamily="34" charset="-122"/>
            </a:endParaRPr>
          </a:p>
        </p:txBody>
      </p:sp>
      <p:sp>
        <p:nvSpPr>
          <p:cNvPr id="57" name="Oval 41"/>
          <p:cNvSpPr/>
          <p:nvPr/>
        </p:nvSpPr>
        <p:spPr>
          <a:xfrm rot="16200000">
            <a:off x="5162181" y="2813768"/>
            <a:ext cx="185022" cy="192427"/>
          </a:xfrm>
          <a:prstGeom prst="ellipse">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000"/>
          </a:p>
        </p:txBody>
      </p:sp>
      <p:sp>
        <p:nvSpPr>
          <p:cNvPr id="58" name="Isosceles Triangle 45"/>
          <p:cNvSpPr/>
          <p:nvPr/>
        </p:nvSpPr>
        <p:spPr>
          <a:xfrm>
            <a:off x="2421598" y="2603540"/>
            <a:ext cx="94094" cy="164200"/>
          </a:xfrm>
          <a:prstGeom prs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100">
              <a:latin typeface="微软雅黑" pitchFamily="34" charset="-122"/>
              <a:ea typeface="微软雅黑" pitchFamily="34" charset="-122"/>
            </a:endParaRPr>
          </a:p>
        </p:txBody>
      </p:sp>
      <p:sp>
        <p:nvSpPr>
          <p:cNvPr id="59" name="Isosceles Triangle 48"/>
          <p:cNvSpPr/>
          <p:nvPr/>
        </p:nvSpPr>
        <p:spPr>
          <a:xfrm rot="10800000" flipH="1">
            <a:off x="3892235" y="3040798"/>
            <a:ext cx="94094" cy="164200"/>
          </a:xfrm>
          <a:prstGeom prs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100">
              <a:latin typeface="微软雅黑" pitchFamily="34" charset="-122"/>
              <a:ea typeface="微软雅黑" pitchFamily="34" charset="-122"/>
            </a:endParaRPr>
          </a:p>
        </p:txBody>
      </p:sp>
      <p:sp>
        <p:nvSpPr>
          <p:cNvPr id="60" name="Isosceles Triangle 69"/>
          <p:cNvSpPr/>
          <p:nvPr/>
        </p:nvSpPr>
        <p:spPr>
          <a:xfrm>
            <a:off x="5204973" y="2621957"/>
            <a:ext cx="94094" cy="164200"/>
          </a:xfrm>
          <a:prstGeom prs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000"/>
          </a:p>
        </p:txBody>
      </p:sp>
      <p:sp>
        <p:nvSpPr>
          <p:cNvPr id="61" name="Rectangle 70"/>
          <p:cNvSpPr/>
          <p:nvPr/>
        </p:nvSpPr>
        <p:spPr>
          <a:xfrm>
            <a:off x="1331640" y="1387737"/>
            <a:ext cx="2295722" cy="1063566"/>
          </a:xfrm>
          <a:prstGeom prst="rect">
            <a:avLst/>
          </a:prstGeom>
          <a:noFill/>
          <a:ln w="38100">
            <a:solidFill>
              <a:schemeClr val="accent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100">
              <a:latin typeface="微软雅黑" pitchFamily="34" charset="-122"/>
              <a:ea typeface="微软雅黑" pitchFamily="34" charset="-122"/>
            </a:endParaRPr>
          </a:p>
        </p:txBody>
      </p:sp>
      <p:sp>
        <p:nvSpPr>
          <p:cNvPr id="62" name="TextBox 61"/>
          <p:cNvSpPr txBox="1"/>
          <p:nvPr/>
        </p:nvSpPr>
        <p:spPr>
          <a:xfrm>
            <a:off x="1331640" y="1710165"/>
            <a:ext cx="2295722" cy="577081"/>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id-ID" sz="1100" dirty="0">
              <a:solidFill>
                <a:schemeClr val="bg1"/>
              </a:solidFill>
              <a:latin typeface="微软雅黑" pitchFamily="34" charset="-122"/>
              <a:ea typeface="微软雅黑" pitchFamily="34" charset="-122"/>
            </a:endParaRPr>
          </a:p>
        </p:txBody>
      </p:sp>
      <p:sp>
        <p:nvSpPr>
          <p:cNvPr id="63" name="TextBox 62"/>
          <p:cNvSpPr txBox="1"/>
          <p:nvPr/>
        </p:nvSpPr>
        <p:spPr>
          <a:xfrm>
            <a:off x="1331640" y="1401233"/>
            <a:ext cx="2295722" cy="253916"/>
          </a:xfrm>
          <a:prstGeom prst="rect">
            <a:avLst/>
          </a:prstGeom>
          <a:solidFill>
            <a:schemeClr val="accent1"/>
          </a:solidFill>
          <a:ln>
            <a:noFill/>
          </a:ln>
        </p:spPr>
        <p:txBody>
          <a:bodyPr wrap="square" lIns="68580" tIns="34290" rIns="68580" bIns="34290" rtlCol="0">
            <a:spAutoFit/>
          </a:bodyPr>
          <a:lstStyle/>
          <a:p>
            <a:pPr algn="ctr"/>
            <a:r>
              <a:rPr lang="zh-CN" altLang="en-US" sz="1200" b="1" dirty="0">
                <a:solidFill>
                  <a:schemeClr val="bg1"/>
                </a:solidFill>
                <a:latin typeface="微软雅黑" pitchFamily="34" charset="-122"/>
                <a:ea typeface="微软雅黑" pitchFamily="34" charset="-122"/>
              </a:rPr>
              <a:t>项目一完成情况</a:t>
            </a:r>
            <a:endParaRPr lang="id-ID" sz="1200" b="1" dirty="0">
              <a:solidFill>
                <a:schemeClr val="bg1"/>
              </a:solidFill>
              <a:latin typeface="微软雅黑" pitchFamily="34" charset="-122"/>
              <a:ea typeface="微软雅黑" pitchFamily="34" charset="-122"/>
            </a:endParaRPr>
          </a:p>
        </p:txBody>
      </p:sp>
      <p:sp>
        <p:nvSpPr>
          <p:cNvPr id="64" name="Oval 40"/>
          <p:cNvSpPr/>
          <p:nvPr/>
        </p:nvSpPr>
        <p:spPr>
          <a:xfrm rot="16200000">
            <a:off x="6655263" y="2817019"/>
            <a:ext cx="185022" cy="192428"/>
          </a:xfrm>
          <a:prstGeom prst="ellipse">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000"/>
          </a:p>
        </p:txBody>
      </p:sp>
      <p:sp>
        <p:nvSpPr>
          <p:cNvPr id="65" name="Isosceles Triangle 45"/>
          <p:cNvSpPr/>
          <p:nvPr/>
        </p:nvSpPr>
        <p:spPr>
          <a:xfrm rot="10800000">
            <a:off x="6707197" y="3056158"/>
            <a:ext cx="94094" cy="164200"/>
          </a:xfrm>
          <a:prstGeom prs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000"/>
          </a:p>
        </p:txBody>
      </p:sp>
      <p:grpSp>
        <p:nvGrpSpPr>
          <p:cNvPr id="66" name="Group 1"/>
          <p:cNvGrpSpPr/>
          <p:nvPr/>
        </p:nvGrpSpPr>
        <p:grpSpPr>
          <a:xfrm rot="16200000">
            <a:off x="7703961" y="2034884"/>
            <a:ext cx="40515" cy="1760461"/>
            <a:chOff x="6077892" y="2108486"/>
            <a:chExt cx="36254" cy="2137898"/>
          </a:xfrm>
          <a:solidFill>
            <a:schemeClr val="accent2">
              <a:lumMod val="75000"/>
            </a:schemeClr>
          </a:solidFill>
        </p:grpSpPr>
        <p:cxnSp>
          <p:nvCxnSpPr>
            <p:cNvPr id="67" name="Straight Connector 14"/>
            <p:cNvCxnSpPr/>
            <p:nvPr/>
          </p:nvCxnSpPr>
          <p:spPr>
            <a:xfrm rot="5400000" flipV="1">
              <a:off x="5045170" y="3177408"/>
              <a:ext cx="2137897" cy="54"/>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24"/>
            <p:cNvCxnSpPr/>
            <p:nvPr/>
          </p:nvCxnSpPr>
          <p:spPr>
            <a:xfrm rot="5400000" flipV="1">
              <a:off x="5008945" y="3177435"/>
              <a:ext cx="2137896" cy="1"/>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69" name="Group 1"/>
          <p:cNvGrpSpPr/>
          <p:nvPr/>
        </p:nvGrpSpPr>
        <p:grpSpPr>
          <a:xfrm rot="16200000">
            <a:off x="1396086" y="1946032"/>
            <a:ext cx="41039" cy="1926701"/>
            <a:chOff x="6077893" y="1321466"/>
            <a:chExt cx="36727" cy="2339790"/>
          </a:xfrm>
          <a:solidFill>
            <a:schemeClr val="accent2">
              <a:lumMod val="75000"/>
            </a:schemeClr>
          </a:solidFill>
        </p:grpSpPr>
        <p:cxnSp>
          <p:nvCxnSpPr>
            <p:cNvPr id="70" name="Straight Connector 14"/>
            <p:cNvCxnSpPr/>
            <p:nvPr/>
          </p:nvCxnSpPr>
          <p:spPr>
            <a:xfrm rot="5400000">
              <a:off x="4944469" y="2491105"/>
              <a:ext cx="2339789" cy="513"/>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24"/>
            <p:cNvCxnSpPr/>
            <p:nvPr/>
          </p:nvCxnSpPr>
          <p:spPr>
            <a:xfrm rot="5400000">
              <a:off x="4908253" y="2491106"/>
              <a:ext cx="2339789" cy="510"/>
            </a:xfrm>
            <a:prstGeom prst="line">
              <a:avLst/>
            </a:prstGeom>
            <a:grpFill/>
            <a:ln w="19050" cmpd="sng">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2" name="Oval 71"/>
          <p:cNvSpPr/>
          <p:nvPr/>
        </p:nvSpPr>
        <p:spPr>
          <a:xfrm>
            <a:off x="3346110" y="1131921"/>
            <a:ext cx="479053" cy="479053"/>
          </a:xfrm>
          <a:prstGeom prst="ellipse">
            <a:avLst/>
          </a:prstGeom>
          <a:solidFill>
            <a:schemeClr val="bg1">
              <a:lumMod val="95000"/>
            </a:schemeClr>
          </a:solidFill>
          <a:ln w="730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300" b="1" dirty="0">
                <a:solidFill>
                  <a:schemeClr val="accent1"/>
                </a:solidFill>
                <a:latin typeface="微软雅黑" pitchFamily="34" charset="-122"/>
                <a:ea typeface="微软雅黑" pitchFamily="34" charset="-122"/>
              </a:rPr>
              <a:t>1</a:t>
            </a:r>
            <a:endParaRPr lang="id-ID" sz="2300" b="1" dirty="0">
              <a:solidFill>
                <a:schemeClr val="accent1"/>
              </a:solidFill>
              <a:latin typeface="微软雅黑" pitchFamily="34" charset="-122"/>
              <a:ea typeface="微软雅黑" pitchFamily="34" charset="-122"/>
            </a:endParaRPr>
          </a:p>
        </p:txBody>
      </p:sp>
      <p:sp>
        <p:nvSpPr>
          <p:cNvPr id="73" name="TextBox 72"/>
          <p:cNvSpPr txBox="1"/>
          <p:nvPr/>
        </p:nvSpPr>
        <p:spPr>
          <a:xfrm rot="16200000">
            <a:off x="5201896" y="1879196"/>
            <a:ext cx="471924" cy="238527"/>
          </a:xfrm>
          <a:prstGeom prst="rect">
            <a:avLst/>
          </a:prstGeom>
          <a:noFill/>
        </p:spPr>
        <p:txBody>
          <a:bodyPr wrap="none" lIns="68580" tIns="34290" rIns="68580" bIns="34290" rtlCol="0">
            <a:spAutoFit/>
          </a:bodyPr>
          <a:lstStyle/>
          <a:p>
            <a:r>
              <a:rPr lang="id-ID" sz="1100" dirty="0">
                <a:solidFill>
                  <a:schemeClr val="bg1"/>
                </a:solidFill>
                <a:latin typeface="微软雅黑" pitchFamily="34" charset="-122"/>
                <a:ea typeface="微软雅黑" pitchFamily="34" charset="-122"/>
              </a:rPr>
              <a:t>2014</a:t>
            </a:r>
          </a:p>
        </p:txBody>
      </p:sp>
      <p:sp>
        <p:nvSpPr>
          <p:cNvPr id="74" name="Rectangle 70"/>
          <p:cNvSpPr/>
          <p:nvPr/>
        </p:nvSpPr>
        <p:spPr>
          <a:xfrm>
            <a:off x="4106831" y="1387405"/>
            <a:ext cx="2295722" cy="1063566"/>
          </a:xfrm>
          <a:prstGeom prst="rect">
            <a:avLst/>
          </a:prstGeom>
          <a:noFill/>
          <a:ln w="38100">
            <a:solidFill>
              <a:schemeClr val="accent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100">
              <a:latin typeface="微软雅黑" pitchFamily="34" charset="-122"/>
              <a:ea typeface="微软雅黑" pitchFamily="34" charset="-122"/>
            </a:endParaRPr>
          </a:p>
        </p:txBody>
      </p:sp>
      <p:sp>
        <p:nvSpPr>
          <p:cNvPr id="75" name="TextBox 74"/>
          <p:cNvSpPr txBox="1"/>
          <p:nvPr/>
        </p:nvSpPr>
        <p:spPr>
          <a:xfrm>
            <a:off x="4106831" y="1709834"/>
            <a:ext cx="2295722" cy="577081"/>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id-ID" sz="1100" dirty="0">
              <a:solidFill>
                <a:schemeClr val="bg1"/>
              </a:solidFill>
              <a:latin typeface="微软雅黑" pitchFamily="34" charset="-122"/>
              <a:ea typeface="微软雅黑" pitchFamily="34" charset="-122"/>
            </a:endParaRPr>
          </a:p>
        </p:txBody>
      </p:sp>
      <p:sp>
        <p:nvSpPr>
          <p:cNvPr id="76" name="TextBox 75"/>
          <p:cNvSpPr txBox="1"/>
          <p:nvPr/>
        </p:nvSpPr>
        <p:spPr>
          <a:xfrm>
            <a:off x="4106831" y="1400902"/>
            <a:ext cx="2295722" cy="253916"/>
          </a:xfrm>
          <a:prstGeom prst="rect">
            <a:avLst/>
          </a:prstGeom>
          <a:solidFill>
            <a:schemeClr val="accent1"/>
          </a:solidFill>
          <a:ln>
            <a:noFill/>
          </a:ln>
        </p:spPr>
        <p:txBody>
          <a:bodyPr wrap="square" lIns="68580" tIns="34290" rIns="68580" bIns="34290" rtlCol="0">
            <a:spAutoFit/>
          </a:bodyPr>
          <a:lstStyle/>
          <a:p>
            <a:pPr algn="ctr"/>
            <a:r>
              <a:rPr lang="zh-CN" altLang="en-US" sz="1200" b="1" dirty="0">
                <a:solidFill>
                  <a:schemeClr val="bg1"/>
                </a:solidFill>
                <a:latin typeface="微软雅黑" pitchFamily="34" charset="-122"/>
                <a:ea typeface="微软雅黑" pitchFamily="34" charset="-122"/>
              </a:rPr>
              <a:t>项目三完成情况</a:t>
            </a:r>
            <a:endParaRPr lang="id-ID" sz="1200" b="1" dirty="0">
              <a:solidFill>
                <a:schemeClr val="bg1"/>
              </a:solidFill>
              <a:latin typeface="微软雅黑" pitchFamily="34" charset="-122"/>
              <a:ea typeface="微软雅黑" pitchFamily="34" charset="-122"/>
            </a:endParaRPr>
          </a:p>
        </p:txBody>
      </p:sp>
      <p:sp>
        <p:nvSpPr>
          <p:cNvPr id="77" name="Oval 71"/>
          <p:cNvSpPr/>
          <p:nvPr/>
        </p:nvSpPr>
        <p:spPr>
          <a:xfrm>
            <a:off x="6121301" y="1131590"/>
            <a:ext cx="479053" cy="479053"/>
          </a:xfrm>
          <a:prstGeom prst="ellipse">
            <a:avLst/>
          </a:prstGeom>
          <a:solidFill>
            <a:schemeClr val="bg1">
              <a:lumMod val="95000"/>
            </a:schemeClr>
          </a:solidFill>
          <a:ln w="730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300" b="1" dirty="0">
                <a:solidFill>
                  <a:schemeClr val="accent1"/>
                </a:solidFill>
                <a:latin typeface="微软雅黑" pitchFamily="34" charset="-122"/>
                <a:ea typeface="微软雅黑" pitchFamily="34" charset="-122"/>
              </a:rPr>
              <a:t>3</a:t>
            </a:r>
            <a:endParaRPr lang="id-ID" sz="2300" b="1" dirty="0">
              <a:solidFill>
                <a:schemeClr val="accent1"/>
              </a:solidFill>
              <a:latin typeface="微软雅黑" pitchFamily="34" charset="-122"/>
              <a:ea typeface="微软雅黑" pitchFamily="34" charset="-122"/>
            </a:endParaRPr>
          </a:p>
        </p:txBody>
      </p:sp>
      <p:sp>
        <p:nvSpPr>
          <p:cNvPr id="78" name="Rectangle 70"/>
          <p:cNvSpPr/>
          <p:nvPr/>
        </p:nvSpPr>
        <p:spPr>
          <a:xfrm>
            <a:off x="2797167" y="3452400"/>
            <a:ext cx="2295722" cy="1063566"/>
          </a:xfrm>
          <a:prstGeom prst="rect">
            <a:avLst/>
          </a:prstGeom>
          <a:noFill/>
          <a:ln w="38100">
            <a:solidFill>
              <a:schemeClr val="accent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100">
              <a:latin typeface="微软雅黑" pitchFamily="34" charset="-122"/>
              <a:ea typeface="微软雅黑" pitchFamily="34" charset="-122"/>
            </a:endParaRPr>
          </a:p>
        </p:txBody>
      </p:sp>
      <p:sp>
        <p:nvSpPr>
          <p:cNvPr id="79" name="TextBox 78"/>
          <p:cNvSpPr txBox="1"/>
          <p:nvPr/>
        </p:nvSpPr>
        <p:spPr>
          <a:xfrm>
            <a:off x="2797167" y="3774828"/>
            <a:ext cx="2295722" cy="577081"/>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id-ID" sz="1100" dirty="0">
              <a:solidFill>
                <a:schemeClr val="bg1"/>
              </a:solidFill>
              <a:latin typeface="微软雅黑" pitchFamily="34" charset="-122"/>
              <a:ea typeface="微软雅黑" pitchFamily="34" charset="-122"/>
            </a:endParaRPr>
          </a:p>
        </p:txBody>
      </p:sp>
      <p:sp>
        <p:nvSpPr>
          <p:cNvPr id="80" name="TextBox 79"/>
          <p:cNvSpPr txBox="1"/>
          <p:nvPr/>
        </p:nvSpPr>
        <p:spPr>
          <a:xfrm>
            <a:off x="2797167" y="3465896"/>
            <a:ext cx="2295722" cy="253916"/>
          </a:xfrm>
          <a:prstGeom prst="rect">
            <a:avLst/>
          </a:prstGeom>
          <a:solidFill>
            <a:schemeClr val="accent1"/>
          </a:solidFill>
          <a:ln>
            <a:noFill/>
          </a:ln>
        </p:spPr>
        <p:txBody>
          <a:bodyPr wrap="square" lIns="68580" tIns="34290" rIns="68580" bIns="34290" rtlCol="0">
            <a:spAutoFit/>
          </a:bodyPr>
          <a:lstStyle/>
          <a:p>
            <a:pPr algn="ctr"/>
            <a:r>
              <a:rPr lang="zh-CN" altLang="en-US" sz="1200" b="1" dirty="0">
                <a:solidFill>
                  <a:schemeClr val="bg1"/>
                </a:solidFill>
                <a:latin typeface="微软雅黑" pitchFamily="34" charset="-122"/>
                <a:ea typeface="微软雅黑" pitchFamily="34" charset="-122"/>
              </a:rPr>
              <a:t>项目二完成情况</a:t>
            </a:r>
            <a:endParaRPr lang="id-ID" sz="1200" b="1" dirty="0">
              <a:solidFill>
                <a:schemeClr val="bg1"/>
              </a:solidFill>
              <a:latin typeface="微软雅黑" pitchFamily="34" charset="-122"/>
              <a:ea typeface="微软雅黑" pitchFamily="34" charset="-122"/>
            </a:endParaRPr>
          </a:p>
        </p:txBody>
      </p:sp>
      <p:sp>
        <p:nvSpPr>
          <p:cNvPr id="81" name="Oval 71"/>
          <p:cNvSpPr/>
          <p:nvPr/>
        </p:nvSpPr>
        <p:spPr>
          <a:xfrm>
            <a:off x="4811638" y="3196584"/>
            <a:ext cx="479053" cy="479053"/>
          </a:xfrm>
          <a:prstGeom prst="ellipse">
            <a:avLst/>
          </a:prstGeom>
          <a:solidFill>
            <a:schemeClr val="bg1">
              <a:lumMod val="95000"/>
            </a:schemeClr>
          </a:solidFill>
          <a:ln w="730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300" b="1" dirty="0">
                <a:solidFill>
                  <a:schemeClr val="accent1"/>
                </a:solidFill>
                <a:latin typeface="微软雅黑" pitchFamily="34" charset="-122"/>
                <a:ea typeface="微软雅黑" pitchFamily="34" charset="-122"/>
              </a:rPr>
              <a:t>2</a:t>
            </a:r>
            <a:endParaRPr lang="id-ID" sz="2300" b="1" dirty="0">
              <a:solidFill>
                <a:schemeClr val="accent1"/>
              </a:solidFill>
              <a:latin typeface="微软雅黑" pitchFamily="34" charset="-122"/>
              <a:ea typeface="微软雅黑" pitchFamily="34" charset="-122"/>
            </a:endParaRPr>
          </a:p>
        </p:txBody>
      </p:sp>
      <p:sp>
        <p:nvSpPr>
          <p:cNvPr id="82" name="TextBox 81"/>
          <p:cNvSpPr txBox="1"/>
          <p:nvPr/>
        </p:nvSpPr>
        <p:spPr>
          <a:xfrm rot="16200000">
            <a:off x="6708746" y="3943632"/>
            <a:ext cx="471924" cy="238527"/>
          </a:xfrm>
          <a:prstGeom prst="rect">
            <a:avLst/>
          </a:prstGeom>
          <a:noFill/>
        </p:spPr>
        <p:txBody>
          <a:bodyPr wrap="none" lIns="68580" tIns="34290" rIns="68580" bIns="34290" rtlCol="0">
            <a:spAutoFit/>
          </a:bodyPr>
          <a:lstStyle/>
          <a:p>
            <a:r>
              <a:rPr lang="id-ID" sz="1100" dirty="0">
                <a:solidFill>
                  <a:schemeClr val="bg1"/>
                </a:solidFill>
                <a:latin typeface="微软雅黑" pitchFamily="34" charset="-122"/>
                <a:ea typeface="微软雅黑" pitchFamily="34" charset="-122"/>
              </a:rPr>
              <a:t>2014</a:t>
            </a:r>
          </a:p>
        </p:txBody>
      </p:sp>
      <p:sp>
        <p:nvSpPr>
          <p:cNvPr id="83" name="Rectangle 70"/>
          <p:cNvSpPr/>
          <p:nvPr/>
        </p:nvSpPr>
        <p:spPr>
          <a:xfrm>
            <a:off x="5613681" y="3451842"/>
            <a:ext cx="2295722" cy="1063566"/>
          </a:xfrm>
          <a:prstGeom prst="rect">
            <a:avLst/>
          </a:prstGeom>
          <a:noFill/>
          <a:ln w="38100">
            <a:solidFill>
              <a:schemeClr val="accent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sz="1100">
              <a:latin typeface="微软雅黑" pitchFamily="34" charset="-122"/>
              <a:ea typeface="微软雅黑" pitchFamily="34" charset="-122"/>
            </a:endParaRPr>
          </a:p>
        </p:txBody>
      </p:sp>
      <p:sp>
        <p:nvSpPr>
          <p:cNvPr id="84" name="TextBox 83"/>
          <p:cNvSpPr txBox="1"/>
          <p:nvPr/>
        </p:nvSpPr>
        <p:spPr>
          <a:xfrm>
            <a:off x="5613681" y="3774270"/>
            <a:ext cx="2295722" cy="577081"/>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endParaRPr lang="id-ID" sz="1100" dirty="0">
              <a:solidFill>
                <a:schemeClr val="bg1"/>
              </a:solidFill>
              <a:latin typeface="微软雅黑" pitchFamily="34" charset="-122"/>
              <a:ea typeface="微软雅黑" pitchFamily="34" charset="-122"/>
            </a:endParaRPr>
          </a:p>
        </p:txBody>
      </p:sp>
      <p:sp>
        <p:nvSpPr>
          <p:cNvPr id="85" name="TextBox 84"/>
          <p:cNvSpPr txBox="1"/>
          <p:nvPr/>
        </p:nvSpPr>
        <p:spPr>
          <a:xfrm>
            <a:off x="5613681" y="3465338"/>
            <a:ext cx="2295722" cy="253916"/>
          </a:xfrm>
          <a:prstGeom prst="rect">
            <a:avLst/>
          </a:prstGeom>
          <a:solidFill>
            <a:schemeClr val="accent1"/>
          </a:solidFill>
          <a:ln>
            <a:noFill/>
          </a:ln>
        </p:spPr>
        <p:txBody>
          <a:bodyPr wrap="square" lIns="68580" tIns="34290" rIns="68580" bIns="34290" rtlCol="0">
            <a:spAutoFit/>
          </a:bodyPr>
          <a:lstStyle/>
          <a:p>
            <a:pPr algn="ctr"/>
            <a:r>
              <a:rPr lang="zh-CN" altLang="en-US" sz="1200" b="1" dirty="0">
                <a:solidFill>
                  <a:schemeClr val="bg1"/>
                </a:solidFill>
                <a:latin typeface="微软雅黑" pitchFamily="34" charset="-122"/>
                <a:ea typeface="微软雅黑" pitchFamily="34" charset="-122"/>
              </a:rPr>
              <a:t>项目四完成情况</a:t>
            </a:r>
            <a:endParaRPr lang="id-ID" sz="1200" b="1" dirty="0">
              <a:solidFill>
                <a:schemeClr val="bg1"/>
              </a:solidFill>
              <a:latin typeface="微软雅黑" pitchFamily="34" charset="-122"/>
              <a:ea typeface="微软雅黑" pitchFamily="34" charset="-122"/>
            </a:endParaRPr>
          </a:p>
        </p:txBody>
      </p:sp>
      <p:sp>
        <p:nvSpPr>
          <p:cNvPr id="86" name="Oval 71"/>
          <p:cNvSpPr/>
          <p:nvPr/>
        </p:nvSpPr>
        <p:spPr>
          <a:xfrm>
            <a:off x="7628152" y="3196027"/>
            <a:ext cx="479053" cy="479053"/>
          </a:xfrm>
          <a:prstGeom prst="ellipse">
            <a:avLst/>
          </a:prstGeom>
          <a:solidFill>
            <a:schemeClr val="bg1">
              <a:lumMod val="95000"/>
            </a:schemeClr>
          </a:solidFill>
          <a:ln w="730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2300" b="1" dirty="0">
                <a:solidFill>
                  <a:schemeClr val="accent1"/>
                </a:solidFill>
                <a:latin typeface="微软雅黑" pitchFamily="34" charset="-122"/>
                <a:ea typeface="微软雅黑" pitchFamily="34" charset="-122"/>
              </a:rPr>
              <a:t>4</a:t>
            </a:r>
            <a:endParaRPr lang="id-ID" sz="2300" b="1" dirty="0">
              <a:solidFill>
                <a:schemeClr val="accent1"/>
              </a:solidFill>
              <a:latin typeface="微软雅黑" pitchFamily="34" charset="-122"/>
              <a:ea typeface="微软雅黑" pitchFamily="34" charset="-122"/>
            </a:endParaRPr>
          </a:p>
        </p:txBody>
      </p:sp>
      <p:sp>
        <p:nvSpPr>
          <p:cNvPr id="43" name="TextBox 42"/>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44" name="TextBox 43"/>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1357023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300"/>
                                        <p:tgtEl>
                                          <p:spTgt spid="69"/>
                                        </p:tgtEl>
                                      </p:cBhvr>
                                    </p:animEffect>
                                  </p:childTnLst>
                                </p:cTn>
                              </p:par>
                            </p:childTnLst>
                          </p:cTn>
                        </p:par>
                        <p:par>
                          <p:cTn id="8" fill="hold">
                            <p:stCondLst>
                              <p:cond delay="300"/>
                            </p:stCondLst>
                            <p:childTnLst>
                              <p:par>
                                <p:cTn id="9" presetID="53" presetClass="entr" presetSubtype="16"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300" fill="hold"/>
                                        <p:tgtEl>
                                          <p:spTgt spid="56"/>
                                        </p:tgtEl>
                                        <p:attrNameLst>
                                          <p:attrName>ppt_w</p:attrName>
                                        </p:attrNameLst>
                                      </p:cBhvr>
                                      <p:tavLst>
                                        <p:tav tm="0">
                                          <p:val>
                                            <p:fltVal val="0"/>
                                          </p:val>
                                        </p:tav>
                                        <p:tav tm="100000">
                                          <p:val>
                                            <p:strVal val="#ppt_w"/>
                                          </p:val>
                                        </p:tav>
                                      </p:tavLst>
                                    </p:anim>
                                    <p:anim calcmode="lin" valueType="num">
                                      <p:cBhvr>
                                        <p:cTn id="12" dur="300" fill="hold"/>
                                        <p:tgtEl>
                                          <p:spTgt spid="56"/>
                                        </p:tgtEl>
                                        <p:attrNameLst>
                                          <p:attrName>ppt_h</p:attrName>
                                        </p:attrNameLst>
                                      </p:cBhvr>
                                      <p:tavLst>
                                        <p:tav tm="0">
                                          <p:val>
                                            <p:fltVal val="0"/>
                                          </p:val>
                                        </p:tav>
                                        <p:tav tm="100000">
                                          <p:val>
                                            <p:strVal val="#ppt_h"/>
                                          </p:val>
                                        </p:tav>
                                      </p:tavLst>
                                    </p:anim>
                                    <p:animEffect transition="in" filter="fade">
                                      <p:cBhvr>
                                        <p:cTn id="13" dur="300"/>
                                        <p:tgtEl>
                                          <p:spTgt spid="56"/>
                                        </p:tgtEl>
                                      </p:cBhvr>
                                    </p:animEffect>
                                  </p:childTnLst>
                                </p:cTn>
                              </p:par>
                            </p:childTnLst>
                          </p:cTn>
                        </p:par>
                        <p:par>
                          <p:cTn id="14" fill="hold">
                            <p:stCondLst>
                              <p:cond delay="600"/>
                            </p:stCondLst>
                            <p:childTnLst>
                              <p:par>
                                <p:cTn id="15" presetID="10"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300"/>
                                        <p:tgtEl>
                                          <p:spTgt spid="58"/>
                                        </p:tgtEl>
                                      </p:cBhvr>
                                    </p:animEffect>
                                  </p:childTnLst>
                                </p:cTn>
                              </p:par>
                            </p:childTnLst>
                          </p:cTn>
                        </p:par>
                        <p:par>
                          <p:cTn id="18" fill="hold">
                            <p:stCondLst>
                              <p:cond delay="900"/>
                            </p:stCondLst>
                            <p:childTnLst>
                              <p:par>
                                <p:cTn id="19" presetID="53" presetClass="entr" presetSubtype="16"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300" fill="hold"/>
                                        <p:tgtEl>
                                          <p:spTgt spid="72"/>
                                        </p:tgtEl>
                                        <p:attrNameLst>
                                          <p:attrName>ppt_w</p:attrName>
                                        </p:attrNameLst>
                                      </p:cBhvr>
                                      <p:tavLst>
                                        <p:tav tm="0">
                                          <p:val>
                                            <p:fltVal val="0"/>
                                          </p:val>
                                        </p:tav>
                                        <p:tav tm="100000">
                                          <p:val>
                                            <p:strVal val="#ppt_w"/>
                                          </p:val>
                                        </p:tav>
                                      </p:tavLst>
                                    </p:anim>
                                    <p:anim calcmode="lin" valueType="num">
                                      <p:cBhvr>
                                        <p:cTn id="22" dur="300" fill="hold"/>
                                        <p:tgtEl>
                                          <p:spTgt spid="72"/>
                                        </p:tgtEl>
                                        <p:attrNameLst>
                                          <p:attrName>ppt_h</p:attrName>
                                        </p:attrNameLst>
                                      </p:cBhvr>
                                      <p:tavLst>
                                        <p:tav tm="0">
                                          <p:val>
                                            <p:fltVal val="0"/>
                                          </p:val>
                                        </p:tav>
                                        <p:tav tm="100000">
                                          <p:val>
                                            <p:strVal val="#ppt_h"/>
                                          </p:val>
                                        </p:tav>
                                      </p:tavLst>
                                    </p:anim>
                                    <p:animEffect transition="in" filter="fade">
                                      <p:cBhvr>
                                        <p:cTn id="23" dur="300"/>
                                        <p:tgtEl>
                                          <p:spTgt spid="72"/>
                                        </p:tgtEl>
                                      </p:cBhvr>
                                    </p:animEffect>
                                  </p:childTnLst>
                                </p:cTn>
                              </p:par>
                            </p:childTnLst>
                          </p:cTn>
                        </p:par>
                        <p:par>
                          <p:cTn id="24" fill="hold">
                            <p:stCondLst>
                              <p:cond delay="1200"/>
                            </p:stCondLst>
                            <p:childTnLst>
                              <p:par>
                                <p:cTn id="25" presetID="22" presetClass="entr" presetSubtype="1"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up)">
                                      <p:cBhvr>
                                        <p:cTn id="27" dur="300"/>
                                        <p:tgtEl>
                                          <p:spTgt spid="61"/>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300"/>
                                        <p:tgtEl>
                                          <p:spTgt spid="63"/>
                                        </p:tgtEl>
                                      </p:cBhvr>
                                    </p:animEffect>
                                  </p:childTnLst>
                                </p:cTn>
                              </p:par>
                            </p:childTnLst>
                          </p:cTn>
                        </p:par>
                        <p:par>
                          <p:cTn id="32" fill="hold">
                            <p:stCondLst>
                              <p:cond delay="1800"/>
                            </p:stCondLst>
                            <p:childTnLst>
                              <p:par>
                                <p:cTn id="33" presetID="42" presetClass="entr" presetSubtype="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600"/>
                                        <p:tgtEl>
                                          <p:spTgt spid="62"/>
                                        </p:tgtEl>
                                      </p:cBhvr>
                                    </p:animEffect>
                                    <p:anim calcmode="lin" valueType="num">
                                      <p:cBhvr>
                                        <p:cTn id="36" dur="600" fill="hold"/>
                                        <p:tgtEl>
                                          <p:spTgt spid="62"/>
                                        </p:tgtEl>
                                        <p:attrNameLst>
                                          <p:attrName>ppt_x</p:attrName>
                                        </p:attrNameLst>
                                      </p:cBhvr>
                                      <p:tavLst>
                                        <p:tav tm="0">
                                          <p:val>
                                            <p:strVal val="#ppt_x"/>
                                          </p:val>
                                        </p:tav>
                                        <p:tav tm="100000">
                                          <p:val>
                                            <p:strVal val="#ppt_x"/>
                                          </p:val>
                                        </p:tav>
                                      </p:tavLst>
                                    </p:anim>
                                    <p:anim calcmode="lin" valueType="num">
                                      <p:cBhvr>
                                        <p:cTn id="37" dur="600" fill="hold"/>
                                        <p:tgtEl>
                                          <p:spTgt spid="62"/>
                                        </p:tgtEl>
                                        <p:attrNameLst>
                                          <p:attrName>ppt_y</p:attrName>
                                        </p:attrNameLst>
                                      </p:cBhvr>
                                      <p:tavLst>
                                        <p:tav tm="0">
                                          <p:val>
                                            <p:strVal val="#ppt_y+.1"/>
                                          </p:val>
                                        </p:tav>
                                        <p:tav tm="100000">
                                          <p:val>
                                            <p:strVal val="#ppt_y"/>
                                          </p:val>
                                        </p:tav>
                                      </p:tavLst>
                                    </p:anim>
                                  </p:childTnLst>
                                </p:cTn>
                              </p:par>
                            </p:childTnLst>
                          </p:cTn>
                        </p:par>
                        <p:par>
                          <p:cTn id="38" fill="hold">
                            <p:stCondLst>
                              <p:cond delay="2400"/>
                            </p:stCondLst>
                            <p:childTnLst>
                              <p:par>
                                <p:cTn id="39" presetID="22" presetClass="entr" presetSubtype="8"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300"/>
                                        <p:tgtEl>
                                          <p:spTgt spid="47"/>
                                        </p:tgtEl>
                                      </p:cBhvr>
                                    </p:animEffect>
                                  </p:childTnLst>
                                </p:cTn>
                              </p:par>
                            </p:childTnLst>
                          </p:cTn>
                        </p:par>
                        <p:par>
                          <p:cTn id="42" fill="hold">
                            <p:stCondLst>
                              <p:cond delay="2700"/>
                            </p:stCondLst>
                            <p:childTnLst>
                              <p:par>
                                <p:cTn id="43" presetID="53" presetClass="entr" presetSubtype="16"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300" fill="hold"/>
                                        <p:tgtEl>
                                          <p:spTgt spid="46"/>
                                        </p:tgtEl>
                                        <p:attrNameLst>
                                          <p:attrName>ppt_w</p:attrName>
                                        </p:attrNameLst>
                                      </p:cBhvr>
                                      <p:tavLst>
                                        <p:tav tm="0">
                                          <p:val>
                                            <p:fltVal val="0"/>
                                          </p:val>
                                        </p:tav>
                                        <p:tav tm="100000">
                                          <p:val>
                                            <p:strVal val="#ppt_w"/>
                                          </p:val>
                                        </p:tav>
                                      </p:tavLst>
                                    </p:anim>
                                    <p:anim calcmode="lin" valueType="num">
                                      <p:cBhvr>
                                        <p:cTn id="46" dur="300" fill="hold"/>
                                        <p:tgtEl>
                                          <p:spTgt spid="46"/>
                                        </p:tgtEl>
                                        <p:attrNameLst>
                                          <p:attrName>ppt_h</p:attrName>
                                        </p:attrNameLst>
                                      </p:cBhvr>
                                      <p:tavLst>
                                        <p:tav tm="0">
                                          <p:val>
                                            <p:fltVal val="0"/>
                                          </p:val>
                                        </p:tav>
                                        <p:tav tm="100000">
                                          <p:val>
                                            <p:strVal val="#ppt_h"/>
                                          </p:val>
                                        </p:tav>
                                      </p:tavLst>
                                    </p:anim>
                                    <p:animEffect transition="in" filter="fade">
                                      <p:cBhvr>
                                        <p:cTn id="47" dur="300"/>
                                        <p:tgtEl>
                                          <p:spTgt spid="46"/>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300"/>
                                        <p:tgtEl>
                                          <p:spTgt spid="59"/>
                                        </p:tgtEl>
                                      </p:cBhvr>
                                    </p:animEffect>
                                  </p:childTnLst>
                                </p:cTn>
                              </p:par>
                            </p:childTnLst>
                          </p:cTn>
                        </p:par>
                        <p:par>
                          <p:cTn id="52" fill="hold">
                            <p:stCondLst>
                              <p:cond delay="3300"/>
                            </p:stCondLst>
                            <p:childTnLst>
                              <p:par>
                                <p:cTn id="53" presetID="53" presetClass="entr" presetSubtype="16"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 calcmode="lin" valueType="num">
                                      <p:cBhvr>
                                        <p:cTn id="55" dur="300" fill="hold"/>
                                        <p:tgtEl>
                                          <p:spTgt spid="81"/>
                                        </p:tgtEl>
                                        <p:attrNameLst>
                                          <p:attrName>ppt_w</p:attrName>
                                        </p:attrNameLst>
                                      </p:cBhvr>
                                      <p:tavLst>
                                        <p:tav tm="0">
                                          <p:val>
                                            <p:fltVal val="0"/>
                                          </p:val>
                                        </p:tav>
                                        <p:tav tm="100000">
                                          <p:val>
                                            <p:strVal val="#ppt_w"/>
                                          </p:val>
                                        </p:tav>
                                      </p:tavLst>
                                    </p:anim>
                                    <p:anim calcmode="lin" valueType="num">
                                      <p:cBhvr>
                                        <p:cTn id="56" dur="300" fill="hold"/>
                                        <p:tgtEl>
                                          <p:spTgt spid="81"/>
                                        </p:tgtEl>
                                        <p:attrNameLst>
                                          <p:attrName>ppt_h</p:attrName>
                                        </p:attrNameLst>
                                      </p:cBhvr>
                                      <p:tavLst>
                                        <p:tav tm="0">
                                          <p:val>
                                            <p:fltVal val="0"/>
                                          </p:val>
                                        </p:tav>
                                        <p:tav tm="100000">
                                          <p:val>
                                            <p:strVal val="#ppt_h"/>
                                          </p:val>
                                        </p:tav>
                                      </p:tavLst>
                                    </p:anim>
                                    <p:animEffect transition="in" filter="fade">
                                      <p:cBhvr>
                                        <p:cTn id="57" dur="300"/>
                                        <p:tgtEl>
                                          <p:spTgt spid="81"/>
                                        </p:tgtEl>
                                      </p:cBhvr>
                                    </p:animEffect>
                                  </p:childTnLst>
                                </p:cTn>
                              </p:par>
                            </p:childTnLst>
                          </p:cTn>
                        </p:par>
                        <p:par>
                          <p:cTn id="58" fill="hold">
                            <p:stCondLst>
                              <p:cond delay="3600"/>
                            </p:stCondLst>
                            <p:childTnLst>
                              <p:par>
                                <p:cTn id="59" presetID="22" presetClass="entr" presetSubtype="1" fill="hold" grpId="0" nodeType="after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wipe(up)">
                                      <p:cBhvr>
                                        <p:cTn id="61" dur="300"/>
                                        <p:tgtEl>
                                          <p:spTgt spid="78"/>
                                        </p:tgtEl>
                                      </p:cBhvr>
                                    </p:animEffect>
                                  </p:childTnLst>
                                </p:cTn>
                              </p:par>
                            </p:childTnLst>
                          </p:cTn>
                        </p:par>
                        <p:par>
                          <p:cTn id="62" fill="hold">
                            <p:stCondLst>
                              <p:cond delay="3900"/>
                            </p:stCondLst>
                            <p:childTnLst>
                              <p:par>
                                <p:cTn id="63" presetID="10" presetClass="entr" presetSubtype="0" fill="hold" grpId="0" nodeType="after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300"/>
                                        <p:tgtEl>
                                          <p:spTgt spid="80"/>
                                        </p:tgtEl>
                                      </p:cBhvr>
                                    </p:animEffect>
                                  </p:childTnLst>
                                </p:cTn>
                              </p:par>
                            </p:childTnLst>
                          </p:cTn>
                        </p:par>
                        <p:par>
                          <p:cTn id="66" fill="hold">
                            <p:stCondLst>
                              <p:cond delay="4200"/>
                            </p:stCondLst>
                            <p:childTnLst>
                              <p:par>
                                <p:cTn id="67" presetID="42" presetClass="entr" presetSubtype="0" fill="hold" grpId="0" nodeType="after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600"/>
                                        <p:tgtEl>
                                          <p:spTgt spid="79"/>
                                        </p:tgtEl>
                                      </p:cBhvr>
                                    </p:animEffect>
                                    <p:anim calcmode="lin" valueType="num">
                                      <p:cBhvr>
                                        <p:cTn id="70" dur="600" fill="hold"/>
                                        <p:tgtEl>
                                          <p:spTgt spid="79"/>
                                        </p:tgtEl>
                                        <p:attrNameLst>
                                          <p:attrName>ppt_x</p:attrName>
                                        </p:attrNameLst>
                                      </p:cBhvr>
                                      <p:tavLst>
                                        <p:tav tm="0">
                                          <p:val>
                                            <p:strVal val="#ppt_x"/>
                                          </p:val>
                                        </p:tav>
                                        <p:tav tm="100000">
                                          <p:val>
                                            <p:strVal val="#ppt_x"/>
                                          </p:val>
                                        </p:tav>
                                      </p:tavLst>
                                    </p:anim>
                                    <p:anim calcmode="lin" valueType="num">
                                      <p:cBhvr>
                                        <p:cTn id="71" dur="600" fill="hold"/>
                                        <p:tgtEl>
                                          <p:spTgt spid="79"/>
                                        </p:tgtEl>
                                        <p:attrNameLst>
                                          <p:attrName>ppt_y</p:attrName>
                                        </p:attrNameLst>
                                      </p:cBhvr>
                                      <p:tavLst>
                                        <p:tav tm="0">
                                          <p:val>
                                            <p:strVal val="#ppt_y+.1"/>
                                          </p:val>
                                        </p:tav>
                                        <p:tav tm="100000">
                                          <p:val>
                                            <p:strVal val="#ppt_y"/>
                                          </p:val>
                                        </p:tav>
                                      </p:tavLst>
                                    </p:anim>
                                  </p:childTnLst>
                                </p:cTn>
                              </p:par>
                            </p:childTnLst>
                          </p:cTn>
                        </p:par>
                        <p:par>
                          <p:cTn id="72" fill="hold">
                            <p:stCondLst>
                              <p:cond delay="4800"/>
                            </p:stCondLst>
                            <p:childTnLst>
                              <p:par>
                                <p:cTn id="73" presetID="2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300"/>
                                        <p:tgtEl>
                                          <p:spTgt spid="50"/>
                                        </p:tgtEl>
                                      </p:cBhvr>
                                    </p:animEffect>
                                  </p:childTnLst>
                                </p:cTn>
                              </p:par>
                            </p:childTnLst>
                          </p:cTn>
                        </p:par>
                        <p:par>
                          <p:cTn id="76" fill="hold">
                            <p:stCondLst>
                              <p:cond delay="5100"/>
                            </p:stCondLst>
                            <p:childTnLst>
                              <p:par>
                                <p:cTn id="77" presetID="53" presetClass="entr" presetSubtype="16"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p:cTn id="79" dur="300" fill="hold"/>
                                        <p:tgtEl>
                                          <p:spTgt spid="57"/>
                                        </p:tgtEl>
                                        <p:attrNameLst>
                                          <p:attrName>ppt_w</p:attrName>
                                        </p:attrNameLst>
                                      </p:cBhvr>
                                      <p:tavLst>
                                        <p:tav tm="0">
                                          <p:val>
                                            <p:fltVal val="0"/>
                                          </p:val>
                                        </p:tav>
                                        <p:tav tm="100000">
                                          <p:val>
                                            <p:strVal val="#ppt_w"/>
                                          </p:val>
                                        </p:tav>
                                      </p:tavLst>
                                    </p:anim>
                                    <p:anim calcmode="lin" valueType="num">
                                      <p:cBhvr>
                                        <p:cTn id="80" dur="300" fill="hold"/>
                                        <p:tgtEl>
                                          <p:spTgt spid="57"/>
                                        </p:tgtEl>
                                        <p:attrNameLst>
                                          <p:attrName>ppt_h</p:attrName>
                                        </p:attrNameLst>
                                      </p:cBhvr>
                                      <p:tavLst>
                                        <p:tav tm="0">
                                          <p:val>
                                            <p:fltVal val="0"/>
                                          </p:val>
                                        </p:tav>
                                        <p:tav tm="100000">
                                          <p:val>
                                            <p:strVal val="#ppt_h"/>
                                          </p:val>
                                        </p:tav>
                                      </p:tavLst>
                                    </p:anim>
                                    <p:animEffect transition="in" filter="fade">
                                      <p:cBhvr>
                                        <p:cTn id="81" dur="300"/>
                                        <p:tgtEl>
                                          <p:spTgt spid="57"/>
                                        </p:tgtEl>
                                      </p:cBhvr>
                                    </p:animEffect>
                                  </p:childTnLst>
                                </p:cTn>
                              </p:par>
                            </p:childTnLst>
                          </p:cTn>
                        </p:par>
                        <p:par>
                          <p:cTn id="82" fill="hold">
                            <p:stCondLst>
                              <p:cond delay="5400"/>
                            </p:stCondLst>
                            <p:childTnLst>
                              <p:par>
                                <p:cTn id="83" presetID="10" presetClass="entr" presetSubtype="0" fill="hold" grpId="0" nodeType="after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300"/>
                                        <p:tgtEl>
                                          <p:spTgt spid="60"/>
                                        </p:tgtEl>
                                      </p:cBhvr>
                                    </p:animEffect>
                                  </p:childTnLst>
                                </p:cTn>
                              </p:par>
                            </p:childTnLst>
                          </p:cTn>
                        </p:par>
                        <p:par>
                          <p:cTn id="86" fill="hold">
                            <p:stCondLst>
                              <p:cond delay="5700"/>
                            </p:stCondLst>
                            <p:childTnLst>
                              <p:par>
                                <p:cTn id="87" presetID="53" presetClass="entr" presetSubtype="16" fill="hold" grpId="0" nodeType="afterEffect">
                                  <p:stCondLst>
                                    <p:cond delay="0"/>
                                  </p:stCondLst>
                                  <p:childTnLst>
                                    <p:set>
                                      <p:cBhvr>
                                        <p:cTn id="88" dur="1" fill="hold">
                                          <p:stCondLst>
                                            <p:cond delay="0"/>
                                          </p:stCondLst>
                                        </p:cTn>
                                        <p:tgtEl>
                                          <p:spTgt spid="77"/>
                                        </p:tgtEl>
                                        <p:attrNameLst>
                                          <p:attrName>style.visibility</p:attrName>
                                        </p:attrNameLst>
                                      </p:cBhvr>
                                      <p:to>
                                        <p:strVal val="visible"/>
                                      </p:to>
                                    </p:set>
                                    <p:anim calcmode="lin" valueType="num">
                                      <p:cBhvr>
                                        <p:cTn id="89" dur="300" fill="hold"/>
                                        <p:tgtEl>
                                          <p:spTgt spid="77"/>
                                        </p:tgtEl>
                                        <p:attrNameLst>
                                          <p:attrName>ppt_w</p:attrName>
                                        </p:attrNameLst>
                                      </p:cBhvr>
                                      <p:tavLst>
                                        <p:tav tm="0">
                                          <p:val>
                                            <p:fltVal val="0"/>
                                          </p:val>
                                        </p:tav>
                                        <p:tav tm="100000">
                                          <p:val>
                                            <p:strVal val="#ppt_w"/>
                                          </p:val>
                                        </p:tav>
                                      </p:tavLst>
                                    </p:anim>
                                    <p:anim calcmode="lin" valueType="num">
                                      <p:cBhvr>
                                        <p:cTn id="90" dur="300" fill="hold"/>
                                        <p:tgtEl>
                                          <p:spTgt spid="77"/>
                                        </p:tgtEl>
                                        <p:attrNameLst>
                                          <p:attrName>ppt_h</p:attrName>
                                        </p:attrNameLst>
                                      </p:cBhvr>
                                      <p:tavLst>
                                        <p:tav tm="0">
                                          <p:val>
                                            <p:fltVal val="0"/>
                                          </p:val>
                                        </p:tav>
                                        <p:tav tm="100000">
                                          <p:val>
                                            <p:strVal val="#ppt_h"/>
                                          </p:val>
                                        </p:tav>
                                      </p:tavLst>
                                    </p:anim>
                                    <p:animEffect transition="in" filter="fade">
                                      <p:cBhvr>
                                        <p:cTn id="91" dur="300"/>
                                        <p:tgtEl>
                                          <p:spTgt spid="77"/>
                                        </p:tgtEl>
                                      </p:cBhvr>
                                    </p:animEffect>
                                  </p:childTnLst>
                                </p:cTn>
                              </p:par>
                            </p:childTnLst>
                          </p:cTn>
                        </p:par>
                        <p:par>
                          <p:cTn id="92" fill="hold">
                            <p:stCondLst>
                              <p:cond delay="6000"/>
                            </p:stCondLst>
                            <p:childTnLst>
                              <p:par>
                                <p:cTn id="93" presetID="22" presetClass="entr" presetSubtype="1" fill="hold" grpId="0" nodeType="after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up)">
                                      <p:cBhvr>
                                        <p:cTn id="95" dur="300"/>
                                        <p:tgtEl>
                                          <p:spTgt spid="74"/>
                                        </p:tgtEl>
                                      </p:cBhvr>
                                    </p:animEffect>
                                  </p:childTnLst>
                                </p:cTn>
                              </p:par>
                            </p:childTnLst>
                          </p:cTn>
                        </p:par>
                        <p:par>
                          <p:cTn id="96" fill="hold">
                            <p:stCondLst>
                              <p:cond delay="6300"/>
                            </p:stCondLst>
                            <p:childTnLst>
                              <p:par>
                                <p:cTn id="97" presetID="10" presetClass="entr" presetSubtype="0" fill="hold" grpId="0" nodeType="afterEffect">
                                  <p:stCondLst>
                                    <p:cond delay="0"/>
                                  </p:stCondLst>
                                  <p:childTnLst>
                                    <p:set>
                                      <p:cBhvr>
                                        <p:cTn id="98" dur="1" fill="hold">
                                          <p:stCondLst>
                                            <p:cond delay="0"/>
                                          </p:stCondLst>
                                        </p:cTn>
                                        <p:tgtEl>
                                          <p:spTgt spid="76"/>
                                        </p:tgtEl>
                                        <p:attrNameLst>
                                          <p:attrName>style.visibility</p:attrName>
                                        </p:attrNameLst>
                                      </p:cBhvr>
                                      <p:to>
                                        <p:strVal val="visible"/>
                                      </p:to>
                                    </p:set>
                                    <p:animEffect transition="in" filter="fade">
                                      <p:cBhvr>
                                        <p:cTn id="99" dur="300"/>
                                        <p:tgtEl>
                                          <p:spTgt spid="76"/>
                                        </p:tgtEl>
                                      </p:cBhvr>
                                    </p:animEffect>
                                  </p:childTnLst>
                                </p:cTn>
                              </p:par>
                            </p:childTnLst>
                          </p:cTn>
                        </p:par>
                        <p:par>
                          <p:cTn id="100" fill="hold">
                            <p:stCondLst>
                              <p:cond delay="6600"/>
                            </p:stCondLst>
                            <p:childTnLst>
                              <p:par>
                                <p:cTn id="101" presetID="42"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600"/>
                                        <p:tgtEl>
                                          <p:spTgt spid="75"/>
                                        </p:tgtEl>
                                      </p:cBhvr>
                                    </p:animEffect>
                                    <p:anim calcmode="lin" valueType="num">
                                      <p:cBhvr>
                                        <p:cTn id="104" dur="600" fill="hold"/>
                                        <p:tgtEl>
                                          <p:spTgt spid="75"/>
                                        </p:tgtEl>
                                        <p:attrNameLst>
                                          <p:attrName>ppt_x</p:attrName>
                                        </p:attrNameLst>
                                      </p:cBhvr>
                                      <p:tavLst>
                                        <p:tav tm="0">
                                          <p:val>
                                            <p:strVal val="#ppt_x"/>
                                          </p:val>
                                        </p:tav>
                                        <p:tav tm="100000">
                                          <p:val>
                                            <p:strVal val="#ppt_x"/>
                                          </p:val>
                                        </p:tav>
                                      </p:tavLst>
                                    </p:anim>
                                    <p:anim calcmode="lin" valueType="num">
                                      <p:cBhvr>
                                        <p:cTn id="105" dur="600" fill="hold"/>
                                        <p:tgtEl>
                                          <p:spTgt spid="75"/>
                                        </p:tgtEl>
                                        <p:attrNameLst>
                                          <p:attrName>ppt_y</p:attrName>
                                        </p:attrNameLst>
                                      </p:cBhvr>
                                      <p:tavLst>
                                        <p:tav tm="0">
                                          <p:val>
                                            <p:strVal val="#ppt_y+.1"/>
                                          </p:val>
                                        </p:tav>
                                        <p:tav tm="100000">
                                          <p:val>
                                            <p:strVal val="#ppt_y"/>
                                          </p:val>
                                        </p:tav>
                                      </p:tavLst>
                                    </p:anim>
                                  </p:childTnLst>
                                </p:cTn>
                              </p:par>
                            </p:childTnLst>
                          </p:cTn>
                        </p:par>
                        <p:par>
                          <p:cTn id="106" fill="hold">
                            <p:stCondLst>
                              <p:cond delay="7200"/>
                            </p:stCondLst>
                            <p:childTnLst>
                              <p:par>
                                <p:cTn id="107" presetID="22" presetClass="entr" presetSubtype="8" fill="hold" nodeType="after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wipe(left)">
                                      <p:cBhvr>
                                        <p:cTn id="109" dur="300"/>
                                        <p:tgtEl>
                                          <p:spTgt spid="53"/>
                                        </p:tgtEl>
                                      </p:cBhvr>
                                    </p:animEffect>
                                  </p:childTnLst>
                                </p:cTn>
                              </p:par>
                            </p:childTnLst>
                          </p:cTn>
                        </p:par>
                        <p:par>
                          <p:cTn id="110" fill="hold">
                            <p:stCondLst>
                              <p:cond delay="7500"/>
                            </p:stCondLst>
                            <p:childTnLst>
                              <p:par>
                                <p:cTn id="111" presetID="53" presetClass="entr" presetSubtype="16" fill="hold" grpId="0" nodeType="afterEffect">
                                  <p:stCondLst>
                                    <p:cond delay="0"/>
                                  </p:stCondLst>
                                  <p:childTnLst>
                                    <p:set>
                                      <p:cBhvr>
                                        <p:cTn id="112" dur="1" fill="hold">
                                          <p:stCondLst>
                                            <p:cond delay="0"/>
                                          </p:stCondLst>
                                        </p:cTn>
                                        <p:tgtEl>
                                          <p:spTgt spid="64"/>
                                        </p:tgtEl>
                                        <p:attrNameLst>
                                          <p:attrName>style.visibility</p:attrName>
                                        </p:attrNameLst>
                                      </p:cBhvr>
                                      <p:to>
                                        <p:strVal val="visible"/>
                                      </p:to>
                                    </p:set>
                                    <p:anim calcmode="lin" valueType="num">
                                      <p:cBhvr>
                                        <p:cTn id="113" dur="300" fill="hold"/>
                                        <p:tgtEl>
                                          <p:spTgt spid="64"/>
                                        </p:tgtEl>
                                        <p:attrNameLst>
                                          <p:attrName>ppt_w</p:attrName>
                                        </p:attrNameLst>
                                      </p:cBhvr>
                                      <p:tavLst>
                                        <p:tav tm="0">
                                          <p:val>
                                            <p:fltVal val="0"/>
                                          </p:val>
                                        </p:tav>
                                        <p:tav tm="100000">
                                          <p:val>
                                            <p:strVal val="#ppt_w"/>
                                          </p:val>
                                        </p:tav>
                                      </p:tavLst>
                                    </p:anim>
                                    <p:anim calcmode="lin" valueType="num">
                                      <p:cBhvr>
                                        <p:cTn id="114" dur="300" fill="hold"/>
                                        <p:tgtEl>
                                          <p:spTgt spid="64"/>
                                        </p:tgtEl>
                                        <p:attrNameLst>
                                          <p:attrName>ppt_h</p:attrName>
                                        </p:attrNameLst>
                                      </p:cBhvr>
                                      <p:tavLst>
                                        <p:tav tm="0">
                                          <p:val>
                                            <p:fltVal val="0"/>
                                          </p:val>
                                        </p:tav>
                                        <p:tav tm="100000">
                                          <p:val>
                                            <p:strVal val="#ppt_h"/>
                                          </p:val>
                                        </p:tav>
                                      </p:tavLst>
                                    </p:anim>
                                    <p:animEffect transition="in" filter="fade">
                                      <p:cBhvr>
                                        <p:cTn id="115" dur="300"/>
                                        <p:tgtEl>
                                          <p:spTgt spid="64"/>
                                        </p:tgtEl>
                                      </p:cBhvr>
                                    </p:animEffect>
                                  </p:childTnLst>
                                </p:cTn>
                              </p:par>
                            </p:childTnLst>
                          </p:cTn>
                        </p:par>
                        <p:par>
                          <p:cTn id="116" fill="hold">
                            <p:stCondLst>
                              <p:cond delay="7800"/>
                            </p:stCondLst>
                            <p:childTnLst>
                              <p:par>
                                <p:cTn id="117" presetID="10" presetClass="entr" presetSubtype="0" fill="hold" grpId="0" nodeType="after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300"/>
                                        <p:tgtEl>
                                          <p:spTgt spid="65"/>
                                        </p:tgtEl>
                                      </p:cBhvr>
                                    </p:animEffect>
                                  </p:childTnLst>
                                </p:cTn>
                              </p:par>
                            </p:childTnLst>
                          </p:cTn>
                        </p:par>
                        <p:par>
                          <p:cTn id="120" fill="hold">
                            <p:stCondLst>
                              <p:cond delay="8100"/>
                            </p:stCondLst>
                            <p:childTnLst>
                              <p:par>
                                <p:cTn id="121" presetID="53" presetClass="entr" presetSubtype="16" fill="hold" grpId="0" nodeType="afterEffect">
                                  <p:stCondLst>
                                    <p:cond delay="0"/>
                                  </p:stCondLst>
                                  <p:childTnLst>
                                    <p:set>
                                      <p:cBhvr>
                                        <p:cTn id="122" dur="1" fill="hold">
                                          <p:stCondLst>
                                            <p:cond delay="0"/>
                                          </p:stCondLst>
                                        </p:cTn>
                                        <p:tgtEl>
                                          <p:spTgt spid="86"/>
                                        </p:tgtEl>
                                        <p:attrNameLst>
                                          <p:attrName>style.visibility</p:attrName>
                                        </p:attrNameLst>
                                      </p:cBhvr>
                                      <p:to>
                                        <p:strVal val="visible"/>
                                      </p:to>
                                    </p:set>
                                    <p:anim calcmode="lin" valueType="num">
                                      <p:cBhvr>
                                        <p:cTn id="123" dur="300" fill="hold"/>
                                        <p:tgtEl>
                                          <p:spTgt spid="86"/>
                                        </p:tgtEl>
                                        <p:attrNameLst>
                                          <p:attrName>ppt_w</p:attrName>
                                        </p:attrNameLst>
                                      </p:cBhvr>
                                      <p:tavLst>
                                        <p:tav tm="0">
                                          <p:val>
                                            <p:fltVal val="0"/>
                                          </p:val>
                                        </p:tav>
                                        <p:tav tm="100000">
                                          <p:val>
                                            <p:strVal val="#ppt_w"/>
                                          </p:val>
                                        </p:tav>
                                      </p:tavLst>
                                    </p:anim>
                                    <p:anim calcmode="lin" valueType="num">
                                      <p:cBhvr>
                                        <p:cTn id="124" dur="300" fill="hold"/>
                                        <p:tgtEl>
                                          <p:spTgt spid="86"/>
                                        </p:tgtEl>
                                        <p:attrNameLst>
                                          <p:attrName>ppt_h</p:attrName>
                                        </p:attrNameLst>
                                      </p:cBhvr>
                                      <p:tavLst>
                                        <p:tav tm="0">
                                          <p:val>
                                            <p:fltVal val="0"/>
                                          </p:val>
                                        </p:tav>
                                        <p:tav tm="100000">
                                          <p:val>
                                            <p:strVal val="#ppt_h"/>
                                          </p:val>
                                        </p:tav>
                                      </p:tavLst>
                                    </p:anim>
                                    <p:animEffect transition="in" filter="fade">
                                      <p:cBhvr>
                                        <p:cTn id="125" dur="300"/>
                                        <p:tgtEl>
                                          <p:spTgt spid="86"/>
                                        </p:tgtEl>
                                      </p:cBhvr>
                                    </p:animEffect>
                                  </p:childTnLst>
                                </p:cTn>
                              </p:par>
                            </p:childTnLst>
                          </p:cTn>
                        </p:par>
                        <p:par>
                          <p:cTn id="126" fill="hold">
                            <p:stCondLst>
                              <p:cond delay="8400"/>
                            </p:stCondLst>
                            <p:childTnLst>
                              <p:par>
                                <p:cTn id="127" presetID="22" presetClass="entr" presetSubtype="1" fill="hold" grpId="0"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300"/>
                                        <p:tgtEl>
                                          <p:spTgt spid="83"/>
                                        </p:tgtEl>
                                      </p:cBhvr>
                                    </p:animEffect>
                                  </p:childTnLst>
                                </p:cTn>
                              </p:par>
                            </p:childTnLst>
                          </p:cTn>
                        </p:par>
                        <p:par>
                          <p:cTn id="130" fill="hold">
                            <p:stCondLst>
                              <p:cond delay="8700"/>
                            </p:stCondLst>
                            <p:childTnLst>
                              <p:par>
                                <p:cTn id="131" presetID="10" presetClass="entr" presetSubtype="0" fill="hold" grpId="0" nodeType="afterEffect">
                                  <p:stCondLst>
                                    <p:cond delay="0"/>
                                  </p:stCondLst>
                                  <p:childTnLst>
                                    <p:set>
                                      <p:cBhvr>
                                        <p:cTn id="132" dur="1" fill="hold">
                                          <p:stCondLst>
                                            <p:cond delay="0"/>
                                          </p:stCondLst>
                                        </p:cTn>
                                        <p:tgtEl>
                                          <p:spTgt spid="85"/>
                                        </p:tgtEl>
                                        <p:attrNameLst>
                                          <p:attrName>style.visibility</p:attrName>
                                        </p:attrNameLst>
                                      </p:cBhvr>
                                      <p:to>
                                        <p:strVal val="visible"/>
                                      </p:to>
                                    </p:set>
                                    <p:animEffect transition="in" filter="fade">
                                      <p:cBhvr>
                                        <p:cTn id="133" dur="300"/>
                                        <p:tgtEl>
                                          <p:spTgt spid="85"/>
                                        </p:tgtEl>
                                      </p:cBhvr>
                                    </p:animEffect>
                                  </p:childTnLst>
                                </p:cTn>
                              </p:par>
                            </p:childTnLst>
                          </p:cTn>
                        </p:par>
                        <p:par>
                          <p:cTn id="134" fill="hold">
                            <p:stCondLst>
                              <p:cond delay="9000"/>
                            </p:stCondLst>
                            <p:childTnLst>
                              <p:par>
                                <p:cTn id="135" presetID="42" presetClass="entr" presetSubtype="0" fill="hold" grpId="0" nodeType="afterEffect">
                                  <p:stCondLst>
                                    <p:cond delay="0"/>
                                  </p:stCondLst>
                                  <p:childTnLst>
                                    <p:set>
                                      <p:cBhvr>
                                        <p:cTn id="136" dur="1" fill="hold">
                                          <p:stCondLst>
                                            <p:cond delay="0"/>
                                          </p:stCondLst>
                                        </p:cTn>
                                        <p:tgtEl>
                                          <p:spTgt spid="84"/>
                                        </p:tgtEl>
                                        <p:attrNameLst>
                                          <p:attrName>style.visibility</p:attrName>
                                        </p:attrNameLst>
                                      </p:cBhvr>
                                      <p:to>
                                        <p:strVal val="visible"/>
                                      </p:to>
                                    </p:set>
                                    <p:animEffect transition="in" filter="fade">
                                      <p:cBhvr>
                                        <p:cTn id="137" dur="1000"/>
                                        <p:tgtEl>
                                          <p:spTgt spid="84"/>
                                        </p:tgtEl>
                                      </p:cBhvr>
                                    </p:animEffect>
                                    <p:anim calcmode="lin" valueType="num">
                                      <p:cBhvr>
                                        <p:cTn id="138" dur="1000" fill="hold"/>
                                        <p:tgtEl>
                                          <p:spTgt spid="84"/>
                                        </p:tgtEl>
                                        <p:attrNameLst>
                                          <p:attrName>ppt_x</p:attrName>
                                        </p:attrNameLst>
                                      </p:cBhvr>
                                      <p:tavLst>
                                        <p:tav tm="0">
                                          <p:val>
                                            <p:strVal val="#ppt_x"/>
                                          </p:val>
                                        </p:tav>
                                        <p:tav tm="100000">
                                          <p:val>
                                            <p:strVal val="#ppt_x"/>
                                          </p:val>
                                        </p:tav>
                                      </p:tavLst>
                                    </p:anim>
                                    <p:anim calcmode="lin" valueType="num">
                                      <p:cBhvr>
                                        <p:cTn id="139" dur="1000" fill="hold"/>
                                        <p:tgtEl>
                                          <p:spTgt spid="84"/>
                                        </p:tgtEl>
                                        <p:attrNameLst>
                                          <p:attrName>ppt_y</p:attrName>
                                        </p:attrNameLst>
                                      </p:cBhvr>
                                      <p:tavLst>
                                        <p:tav tm="0">
                                          <p:val>
                                            <p:strVal val="#ppt_y+.1"/>
                                          </p:val>
                                        </p:tav>
                                        <p:tav tm="100000">
                                          <p:val>
                                            <p:strVal val="#ppt_y"/>
                                          </p:val>
                                        </p:tav>
                                      </p:tavLst>
                                    </p:anim>
                                  </p:childTnLst>
                                </p:cTn>
                              </p:par>
                            </p:childTnLst>
                          </p:cTn>
                        </p:par>
                        <p:par>
                          <p:cTn id="140" fill="hold">
                            <p:stCondLst>
                              <p:cond delay="10000"/>
                            </p:stCondLst>
                            <p:childTnLst>
                              <p:par>
                                <p:cTn id="141" presetID="22" presetClass="entr" presetSubtype="8" fill="hold" nodeType="after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wipe(left)">
                                      <p:cBhvr>
                                        <p:cTn id="143" dur="300"/>
                                        <p:tgtEl>
                                          <p:spTgt spid="66"/>
                                        </p:tgtEl>
                                      </p:cBhvr>
                                    </p:animEffect>
                                  </p:childTnLst>
                                </p:cTn>
                              </p:par>
                            </p:childTnLst>
                          </p:cTn>
                        </p:par>
                        <p:par>
                          <p:cTn id="144" fill="hold">
                            <p:stCondLst>
                              <p:cond delay="10300"/>
                            </p:stCondLst>
                            <p:childTnLst>
                              <p:par>
                                <p:cTn id="145" presetID="10" presetClass="entr" presetSubtype="0" fill="hold" grpId="0" nodeType="afterEffect">
                                  <p:stCondLst>
                                    <p:cond delay="0"/>
                                  </p:stCondLst>
                                  <p:childTnLst>
                                    <p:set>
                                      <p:cBhvr>
                                        <p:cTn id="146" dur="1" fill="hold">
                                          <p:stCondLst>
                                            <p:cond delay="0"/>
                                          </p:stCondLst>
                                        </p:cTn>
                                        <p:tgtEl>
                                          <p:spTgt spid="73"/>
                                        </p:tgtEl>
                                        <p:attrNameLst>
                                          <p:attrName>style.visibility</p:attrName>
                                        </p:attrNameLst>
                                      </p:cBhvr>
                                      <p:to>
                                        <p:strVal val="visible"/>
                                      </p:to>
                                    </p:set>
                                    <p:animEffect transition="in" filter="fade">
                                      <p:cBhvr>
                                        <p:cTn id="147" dur="300"/>
                                        <p:tgtEl>
                                          <p:spTgt spid="73"/>
                                        </p:tgtEl>
                                      </p:cBhvr>
                                    </p:animEffect>
                                  </p:childTnLst>
                                </p:cTn>
                              </p:par>
                            </p:childTnLst>
                          </p:cTn>
                        </p:par>
                        <p:par>
                          <p:cTn id="148" fill="hold">
                            <p:stCondLst>
                              <p:cond delay="10600"/>
                            </p:stCondLst>
                            <p:childTnLst>
                              <p:par>
                                <p:cTn id="149" presetID="10" presetClass="entr" presetSubtype="0" fill="hold" grpId="0" nodeType="afterEffect">
                                  <p:stCondLst>
                                    <p:cond delay="0"/>
                                  </p:stCondLst>
                                  <p:childTnLst>
                                    <p:set>
                                      <p:cBhvr>
                                        <p:cTn id="150" dur="1" fill="hold">
                                          <p:stCondLst>
                                            <p:cond delay="0"/>
                                          </p:stCondLst>
                                        </p:cTn>
                                        <p:tgtEl>
                                          <p:spTgt spid="82"/>
                                        </p:tgtEl>
                                        <p:attrNameLst>
                                          <p:attrName>style.visibility</p:attrName>
                                        </p:attrNameLst>
                                      </p:cBhvr>
                                      <p:to>
                                        <p:strVal val="visible"/>
                                      </p:to>
                                    </p:set>
                                    <p:animEffect transition="in" filter="fade">
                                      <p:cBhvr>
                                        <p:cTn id="151" dur="3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6" grpId="0" animBg="1"/>
      <p:bldP spid="57" grpId="0" animBg="1"/>
      <p:bldP spid="58" grpId="0" animBg="1"/>
      <p:bldP spid="59" grpId="0" animBg="1"/>
      <p:bldP spid="60" grpId="0" animBg="1"/>
      <p:bldP spid="61" grpId="0" animBg="1"/>
      <p:bldP spid="62" grpId="0"/>
      <p:bldP spid="63" grpId="0" animBg="1"/>
      <p:bldP spid="64" grpId="0" animBg="1"/>
      <p:bldP spid="65" grpId="0" animBg="1"/>
      <p:bldP spid="72" grpId="0" animBg="1"/>
      <p:bldP spid="73" grpId="0"/>
      <p:bldP spid="74" grpId="0" animBg="1"/>
      <p:bldP spid="75" grpId="0"/>
      <p:bldP spid="76" grpId="0" animBg="1"/>
      <p:bldP spid="77" grpId="0" animBg="1"/>
      <p:bldP spid="78" grpId="0" animBg="1"/>
      <p:bldP spid="79" grpId="0"/>
      <p:bldP spid="80" grpId="0" animBg="1"/>
      <p:bldP spid="81" grpId="0" animBg="1"/>
      <p:bldP spid="82" grpId="0"/>
      <p:bldP spid="83" grpId="0" animBg="1"/>
      <p:bldP spid="84" grpId="0"/>
      <p:bldP spid="85" grpId="0" animBg="1"/>
      <p:bldP spid="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flipH="1">
            <a:off x="1980408" y="2837406"/>
            <a:ext cx="2252381" cy="38301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4" name="五边形 3"/>
          <p:cNvSpPr/>
          <p:nvPr/>
        </p:nvSpPr>
        <p:spPr>
          <a:xfrm flipH="1">
            <a:off x="2847579" y="3292213"/>
            <a:ext cx="1385210" cy="383018"/>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5" name="五边形 4"/>
          <p:cNvSpPr/>
          <p:nvPr/>
        </p:nvSpPr>
        <p:spPr>
          <a:xfrm flipH="1">
            <a:off x="2320612" y="3747020"/>
            <a:ext cx="1912176" cy="38301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6" name="五边形 5"/>
          <p:cNvSpPr/>
          <p:nvPr/>
        </p:nvSpPr>
        <p:spPr>
          <a:xfrm flipH="1">
            <a:off x="1475656" y="4201827"/>
            <a:ext cx="2757132" cy="383018"/>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7" name="TextBox 159"/>
          <p:cNvSpPr txBox="1"/>
          <p:nvPr/>
        </p:nvSpPr>
        <p:spPr>
          <a:xfrm>
            <a:off x="3602427" y="2875317"/>
            <a:ext cx="582532" cy="315471"/>
          </a:xfrm>
          <a:prstGeom prst="rect">
            <a:avLst/>
          </a:prstGeom>
          <a:noFill/>
        </p:spPr>
        <p:txBody>
          <a:bodyPr wrap="none" lIns="68580" tIns="34290" rIns="68580" bIns="34290" rtlCol="0">
            <a:spAutoFit/>
          </a:bodyPr>
          <a:lstStyle/>
          <a:p>
            <a:pPr algn="ctr"/>
            <a:r>
              <a:rPr lang="en-US" altLang="zh-CN" sz="1600" b="1" dirty="0">
                <a:solidFill>
                  <a:schemeClr val="bg1"/>
                </a:solidFill>
                <a:latin typeface="微软雅黑" pitchFamily="34" charset="-122"/>
                <a:ea typeface="微软雅黑" pitchFamily="34" charset="-122"/>
              </a:rPr>
              <a:t>73%</a:t>
            </a:r>
            <a:endParaRPr lang="zh-CN" altLang="en-US" sz="1600" b="1" dirty="0">
              <a:solidFill>
                <a:schemeClr val="bg1"/>
              </a:solidFill>
              <a:latin typeface="微软雅黑" pitchFamily="34" charset="-122"/>
              <a:ea typeface="微软雅黑" pitchFamily="34" charset="-122"/>
            </a:endParaRPr>
          </a:p>
        </p:txBody>
      </p:sp>
      <p:sp>
        <p:nvSpPr>
          <p:cNvPr id="9" name="TextBox 160"/>
          <p:cNvSpPr txBox="1"/>
          <p:nvPr/>
        </p:nvSpPr>
        <p:spPr>
          <a:xfrm>
            <a:off x="3595213" y="3333742"/>
            <a:ext cx="582532" cy="315471"/>
          </a:xfrm>
          <a:prstGeom prst="rect">
            <a:avLst/>
          </a:prstGeom>
          <a:noFill/>
        </p:spPr>
        <p:txBody>
          <a:bodyPr wrap="none" lIns="68580" tIns="34290" rIns="68580" bIns="34290" rtlCol="0">
            <a:spAutoFit/>
          </a:bodyPr>
          <a:lstStyle/>
          <a:p>
            <a:pPr algn="ctr"/>
            <a:r>
              <a:rPr lang="en-US" altLang="zh-CN" sz="1600" b="1" dirty="0">
                <a:solidFill>
                  <a:schemeClr val="bg1"/>
                </a:solidFill>
                <a:latin typeface="微软雅黑" pitchFamily="34" charset="-122"/>
                <a:ea typeface="微软雅黑" pitchFamily="34" charset="-122"/>
              </a:rPr>
              <a:t>30%</a:t>
            </a:r>
            <a:endParaRPr lang="zh-CN" altLang="en-US" sz="1600" b="1" dirty="0">
              <a:solidFill>
                <a:schemeClr val="bg1"/>
              </a:solidFill>
              <a:latin typeface="微软雅黑" pitchFamily="34" charset="-122"/>
              <a:ea typeface="微软雅黑" pitchFamily="34" charset="-122"/>
            </a:endParaRPr>
          </a:p>
        </p:txBody>
      </p:sp>
      <p:sp>
        <p:nvSpPr>
          <p:cNvPr id="10" name="TextBox 161"/>
          <p:cNvSpPr txBox="1"/>
          <p:nvPr/>
        </p:nvSpPr>
        <p:spPr>
          <a:xfrm>
            <a:off x="3595214" y="3788609"/>
            <a:ext cx="582532" cy="315471"/>
          </a:xfrm>
          <a:prstGeom prst="rect">
            <a:avLst/>
          </a:prstGeom>
          <a:noFill/>
        </p:spPr>
        <p:txBody>
          <a:bodyPr wrap="none" lIns="68580" tIns="34290" rIns="68580" bIns="34290" rtlCol="0">
            <a:spAutoFit/>
          </a:bodyPr>
          <a:lstStyle/>
          <a:p>
            <a:pPr algn="ctr"/>
            <a:r>
              <a:rPr lang="en-US" altLang="zh-CN" sz="1600" b="1" dirty="0">
                <a:solidFill>
                  <a:schemeClr val="bg1"/>
                </a:solidFill>
                <a:latin typeface="微软雅黑" pitchFamily="34" charset="-122"/>
                <a:ea typeface="微软雅黑" pitchFamily="34" charset="-122"/>
              </a:rPr>
              <a:t>50%</a:t>
            </a:r>
            <a:endParaRPr lang="zh-CN" altLang="en-US" sz="1600" b="1" dirty="0">
              <a:solidFill>
                <a:schemeClr val="bg1"/>
              </a:solidFill>
              <a:latin typeface="微软雅黑" pitchFamily="34" charset="-122"/>
              <a:ea typeface="微软雅黑" pitchFamily="34" charset="-122"/>
            </a:endParaRPr>
          </a:p>
        </p:txBody>
      </p:sp>
      <p:sp>
        <p:nvSpPr>
          <p:cNvPr id="11" name="TextBox 162"/>
          <p:cNvSpPr txBox="1"/>
          <p:nvPr/>
        </p:nvSpPr>
        <p:spPr>
          <a:xfrm>
            <a:off x="3614451" y="4247864"/>
            <a:ext cx="582532" cy="315471"/>
          </a:xfrm>
          <a:prstGeom prst="rect">
            <a:avLst/>
          </a:prstGeom>
          <a:noFill/>
        </p:spPr>
        <p:txBody>
          <a:bodyPr wrap="none" lIns="68580" tIns="34290" rIns="68580" bIns="34290" rtlCol="0">
            <a:spAutoFit/>
          </a:bodyPr>
          <a:lstStyle/>
          <a:p>
            <a:pPr algn="ctr"/>
            <a:r>
              <a:rPr lang="en-US" altLang="zh-CN" sz="1600" b="1" dirty="0">
                <a:solidFill>
                  <a:schemeClr val="bg1"/>
                </a:solidFill>
                <a:latin typeface="微软雅黑" pitchFamily="34" charset="-122"/>
                <a:ea typeface="微软雅黑" pitchFamily="34" charset="-122"/>
              </a:rPr>
              <a:t>75%</a:t>
            </a:r>
            <a:endParaRPr lang="zh-CN" altLang="en-US" sz="1600" b="1" dirty="0">
              <a:solidFill>
                <a:schemeClr val="bg1"/>
              </a:solidFill>
              <a:latin typeface="微软雅黑" pitchFamily="34" charset="-122"/>
              <a:ea typeface="微软雅黑" pitchFamily="34" charset="-122"/>
            </a:endParaRPr>
          </a:p>
        </p:txBody>
      </p:sp>
      <p:sp>
        <p:nvSpPr>
          <p:cNvPr id="12" name="五边形 11"/>
          <p:cNvSpPr/>
          <p:nvPr/>
        </p:nvSpPr>
        <p:spPr>
          <a:xfrm>
            <a:off x="4959426" y="2839397"/>
            <a:ext cx="1149664" cy="38301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a:solidFill>
                <a:schemeClr val="bg1"/>
              </a:solidFill>
              <a:latin typeface="微软雅黑" pitchFamily="34" charset="-122"/>
              <a:ea typeface="微软雅黑" pitchFamily="34" charset="-122"/>
            </a:endParaRPr>
          </a:p>
        </p:txBody>
      </p:sp>
      <p:sp>
        <p:nvSpPr>
          <p:cNvPr id="13" name="五边形 12"/>
          <p:cNvSpPr/>
          <p:nvPr/>
        </p:nvSpPr>
        <p:spPr>
          <a:xfrm>
            <a:off x="4959427" y="3294204"/>
            <a:ext cx="2170277" cy="383018"/>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14" name="五边形 13"/>
          <p:cNvSpPr/>
          <p:nvPr/>
        </p:nvSpPr>
        <p:spPr>
          <a:xfrm>
            <a:off x="4959426" y="3749012"/>
            <a:ext cx="1360817" cy="38301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a:solidFill>
                <a:schemeClr val="bg1"/>
              </a:solidFill>
              <a:latin typeface="微软雅黑" pitchFamily="34" charset="-122"/>
              <a:ea typeface="微软雅黑" pitchFamily="34" charset="-122"/>
            </a:endParaRPr>
          </a:p>
        </p:txBody>
      </p:sp>
      <p:sp>
        <p:nvSpPr>
          <p:cNvPr id="15" name="五边形 14"/>
          <p:cNvSpPr/>
          <p:nvPr/>
        </p:nvSpPr>
        <p:spPr>
          <a:xfrm>
            <a:off x="4959426" y="4203818"/>
            <a:ext cx="2900981" cy="383018"/>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16" name="TextBox 173"/>
          <p:cNvSpPr txBox="1"/>
          <p:nvPr/>
        </p:nvSpPr>
        <p:spPr>
          <a:xfrm>
            <a:off x="5029504" y="2881787"/>
            <a:ext cx="582532" cy="315471"/>
          </a:xfrm>
          <a:prstGeom prst="rect">
            <a:avLst/>
          </a:prstGeom>
          <a:noFill/>
        </p:spPr>
        <p:txBody>
          <a:bodyPr wrap="none" lIns="68580" tIns="34290" rIns="68580" bIns="34290" rtlCol="0">
            <a:spAutoFit/>
          </a:bodyPr>
          <a:lstStyle/>
          <a:p>
            <a:pPr algn="ctr"/>
            <a:r>
              <a:rPr lang="en-US" altLang="zh-CN" sz="1600" b="1" dirty="0">
                <a:solidFill>
                  <a:schemeClr val="bg1"/>
                </a:solidFill>
                <a:latin typeface="微软雅黑" pitchFamily="34" charset="-122"/>
                <a:ea typeface="微软雅黑" pitchFamily="34" charset="-122"/>
              </a:rPr>
              <a:t>20%</a:t>
            </a:r>
            <a:endParaRPr lang="zh-CN" altLang="en-US" sz="1600" b="1" dirty="0">
              <a:solidFill>
                <a:schemeClr val="bg1"/>
              </a:solidFill>
              <a:latin typeface="微软雅黑" pitchFamily="34" charset="-122"/>
              <a:ea typeface="微软雅黑" pitchFamily="34" charset="-122"/>
            </a:endParaRPr>
          </a:p>
        </p:txBody>
      </p:sp>
      <p:sp>
        <p:nvSpPr>
          <p:cNvPr id="17" name="TextBox 174"/>
          <p:cNvSpPr txBox="1"/>
          <p:nvPr/>
        </p:nvSpPr>
        <p:spPr>
          <a:xfrm>
            <a:off x="5029503" y="3329205"/>
            <a:ext cx="582532" cy="315471"/>
          </a:xfrm>
          <a:prstGeom prst="rect">
            <a:avLst/>
          </a:prstGeom>
          <a:noFill/>
        </p:spPr>
        <p:txBody>
          <a:bodyPr wrap="none" lIns="68580" tIns="34290" rIns="68580" bIns="34290" rtlCol="0">
            <a:spAutoFit/>
          </a:bodyPr>
          <a:lstStyle/>
          <a:p>
            <a:pPr algn="ctr"/>
            <a:r>
              <a:rPr lang="en-US" altLang="zh-CN" sz="1600" b="1" dirty="0">
                <a:solidFill>
                  <a:schemeClr val="bg1"/>
                </a:solidFill>
                <a:latin typeface="微软雅黑" pitchFamily="34" charset="-122"/>
                <a:ea typeface="微软雅黑" pitchFamily="34" charset="-122"/>
              </a:rPr>
              <a:t>56%</a:t>
            </a:r>
            <a:endParaRPr lang="zh-CN" altLang="en-US" sz="1600" b="1" dirty="0">
              <a:solidFill>
                <a:schemeClr val="bg1"/>
              </a:solidFill>
              <a:latin typeface="微软雅黑" pitchFamily="34" charset="-122"/>
              <a:ea typeface="微软雅黑" pitchFamily="34" charset="-122"/>
            </a:endParaRPr>
          </a:p>
        </p:txBody>
      </p:sp>
      <p:sp>
        <p:nvSpPr>
          <p:cNvPr id="18" name="TextBox 175"/>
          <p:cNvSpPr txBox="1"/>
          <p:nvPr/>
        </p:nvSpPr>
        <p:spPr>
          <a:xfrm>
            <a:off x="5029505" y="3788607"/>
            <a:ext cx="582532" cy="315471"/>
          </a:xfrm>
          <a:prstGeom prst="rect">
            <a:avLst/>
          </a:prstGeom>
          <a:noFill/>
        </p:spPr>
        <p:txBody>
          <a:bodyPr wrap="none" lIns="68580" tIns="34290" rIns="68580" bIns="34290" rtlCol="0">
            <a:spAutoFit/>
          </a:bodyPr>
          <a:lstStyle/>
          <a:p>
            <a:pPr algn="ctr"/>
            <a:r>
              <a:rPr lang="en-US" altLang="zh-CN" sz="1600" b="1" dirty="0">
                <a:solidFill>
                  <a:schemeClr val="bg1"/>
                </a:solidFill>
                <a:latin typeface="微软雅黑" pitchFamily="34" charset="-122"/>
                <a:ea typeface="微软雅黑" pitchFamily="34" charset="-122"/>
              </a:rPr>
              <a:t>29%</a:t>
            </a:r>
            <a:endParaRPr lang="zh-CN" altLang="en-US" sz="1600" b="1" dirty="0">
              <a:solidFill>
                <a:schemeClr val="bg1"/>
              </a:solidFill>
              <a:latin typeface="微软雅黑" pitchFamily="34" charset="-122"/>
              <a:ea typeface="微软雅黑" pitchFamily="34" charset="-122"/>
            </a:endParaRPr>
          </a:p>
        </p:txBody>
      </p:sp>
      <p:sp>
        <p:nvSpPr>
          <p:cNvPr id="19" name="TextBox 176"/>
          <p:cNvSpPr txBox="1"/>
          <p:nvPr/>
        </p:nvSpPr>
        <p:spPr>
          <a:xfrm>
            <a:off x="5042237" y="4245407"/>
            <a:ext cx="582532" cy="315471"/>
          </a:xfrm>
          <a:prstGeom prst="rect">
            <a:avLst/>
          </a:prstGeom>
          <a:noFill/>
        </p:spPr>
        <p:txBody>
          <a:bodyPr wrap="none" lIns="68580" tIns="34290" rIns="68580" bIns="34290" rtlCol="0">
            <a:spAutoFit/>
          </a:bodyPr>
          <a:lstStyle/>
          <a:p>
            <a:pPr algn="ctr"/>
            <a:r>
              <a:rPr lang="en-US" altLang="zh-CN" sz="1600" b="1" dirty="0">
                <a:solidFill>
                  <a:schemeClr val="bg1"/>
                </a:solidFill>
                <a:latin typeface="微软雅黑" pitchFamily="34" charset="-122"/>
                <a:ea typeface="微软雅黑" pitchFamily="34" charset="-122"/>
              </a:rPr>
              <a:t>77%</a:t>
            </a:r>
            <a:endParaRPr lang="zh-CN" altLang="en-US" sz="1600" b="1" dirty="0">
              <a:solidFill>
                <a:schemeClr val="bg1"/>
              </a:solidFill>
              <a:latin typeface="微软雅黑" pitchFamily="34" charset="-122"/>
              <a:ea typeface="微软雅黑" pitchFamily="34" charset="-122"/>
            </a:endParaRPr>
          </a:p>
        </p:txBody>
      </p:sp>
      <p:sp>
        <p:nvSpPr>
          <p:cNvPr id="20" name="TextBox 180"/>
          <p:cNvSpPr txBox="1"/>
          <p:nvPr/>
        </p:nvSpPr>
        <p:spPr>
          <a:xfrm>
            <a:off x="4310732" y="2916721"/>
            <a:ext cx="571310" cy="242374"/>
          </a:xfrm>
          <a:prstGeom prst="rect">
            <a:avLst/>
          </a:prstGeom>
          <a:noFill/>
        </p:spPr>
        <p:txBody>
          <a:bodyPr wrap="none" lIns="68580" tIns="34290" rIns="68580" bIns="34290" rtlCol="0">
            <a:spAutoFit/>
          </a:bodyPr>
          <a:lstStyle/>
          <a:p>
            <a:pPr algn="ctr"/>
            <a:r>
              <a:rPr lang="zh-CN" altLang="en-US" sz="1100" b="1" dirty="0">
                <a:solidFill>
                  <a:schemeClr val="tx1">
                    <a:lumMod val="75000"/>
                    <a:lumOff val="25000"/>
                  </a:schemeClr>
                </a:solidFill>
                <a:latin typeface="微软雅黑" pitchFamily="34" charset="-122"/>
                <a:ea typeface="微软雅黑" pitchFamily="34" charset="-122"/>
              </a:rPr>
              <a:t>项目一</a:t>
            </a:r>
          </a:p>
        </p:txBody>
      </p:sp>
      <p:sp>
        <p:nvSpPr>
          <p:cNvPr id="21" name="TextBox 181"/>
          <p:cNvSpPr txBox="1"/>
          <p:nvPr/>
        </p:nvSpPr>
        <p:spPr>
          <a:xfrm>
            <a:off x="4310732" y="3368305"/>
            <a:ext cx="571310" cy="242374"/>
          </a:xfrm>
          <a:prstGeom prst="rect">
            <a:avLst/>
          </a:prstGeom>
          <a:noFill/>
        </p:spPr>
        <p:txBody>
          <a:bodyPr wrap="none" lIns="68580" tIns="34290" rIns="68580" bIns="34290" rtlCol="0">
            <a:spAutoFit/>
          </a:bodyPr>
          <a:lstStyle/>
          <a:p>
            <a:pPr algn="ctr"/>
            <a:r>
              <a:rPr lang="zh-CN" altLang="en-US" sz="1100" b="1" dirty="0">
                <a:solidFill>
                  <a:schemeClr val="tx1">
                    <a:lumMod val="75000"/>
                    <a:lumOff val="25000"/>
                  </a:schemeClr>
                </a:solidFill>
                <a:latin typeface="微软雅黑" pitchFamily="34" charset="-122"/>
                <a:ea typeface="微软雅黑" pitchFamily="34" charset="-122"/>
              </a:rPr>
              <a:t>项目二</a:t>
            </a:r>
          </a:p>
        </p:txBody>
      </p:sp>
      <p:sp>
        <p:nvSpPr>
          <p:cNvPr id="22" name="TextBox 182"/>
          <p:cNvSpPr txBox="1"/>
          <p:nvPr/>
        </p:nvSpPr>
        <p:spPr>
          <a:xfrm>
            <a:off x="4310906" y="3823112"/>
            <a:ext cx="571310" cy="242374"/>
          </a:xfrm>
          <a:prstGeom prst="rect">
            <a:avLst/>
          </a:prstGeom>
          <a:noFill/>
        </p:spPr>
        <p:txBody>
          <a:bodyPr wrap="none" lIns="68580" tIns="34290" rIns="68580" bIns="34290" rtlCol="0">
            <a:spAutoFit/>
          </a:bodyPr>
          <a:lstStyle/>
          <a:p>
            <a:pPr algn="ctr"/>
            <a:r>
              <a:rPr lang="zh-CN" altLang="en-US" sz="1100" b="1" dirty="0">
                <a:solidFill>
                  <a:schemeClr val="tx1">
                    <a:lumMod val="75000"/>
                    <a:lumOff val="25000"/>
                  </a:schemeClr>
                </a:solidFill>
                <a:latin typeface="微软雅黑" pitchFamily="34" charset="-122"/>
                <a:ea typeface="微软雅黑" pitchFamily="34" charset="-122"/>
              </a:rPr>
              <a:t>项目三</a:t>
            </a:r>
          </a:p>
        </p:txBody>
      </p:sp>
      <p:sp>
        <p:nvSpPr>
          <p:cNvPr id="23" name="TextBox 183"/>
          <p:cNvSpPr txBox="1"/>
          <p:nvPr/>
        </p:nvSpPr>
        <p:spPr>
          <a:xfrm>
            <a:off x="4310906" y="4279911"/>
            <a:ext cx="571310" cy="242374"/>
          </a:xfrm>
          <a:prstGeom prst="rect">
            <a:avLst/>
          </a:prstGeom>
          <a:noFill/>
        </p:spPr>
        <p:txBody>
          <a:bodyPr wrap="none" lIns="68580" tIns="34290" rIns="68580" bIns="34290" rtlCol="0">
            <a:spAutoFit/>
          </a:bodyPr>
          <a:lstStyle/>
          <a:p>
            <a:pPr algn="ctr"/>
            <a:r>
              <a:rPr lang="zh-CN" altLang="en-US" sz="1100" b="1" dirty="0">
                <a:solidFill>
                  <a:schemeClr val="tx1">
                    <a:lumMod val="75000"/>
                    <a:lumOff val="25000"/>
                  </a:schemeClr>
                </a:solidFill>
                <a:latin typeface="微软雅黑" pitchFamily="34" charset="-122"/>
                <a:ea typeface="微软雅黑" pitchFamily="34" charset="-122"/>
              </a:rPr>
              <a:t>项目四</a:t>
            </a:r>
          </a:p>
        </p:txBody>
      </p:sp>
      <p:sp>
        <p:nvSpPr>
          <p:cNvPr id="24" name="Oval 4"/>
          <p:cNvSpPr/>
          <p:nvPr/>
        </p:nvSpPr>
        <p:spPr>
          <a:xfrm>
            <a:off x="4957546" y="1131590"/>
            <a:ext cx="838590" cy="790950"/>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r>
              <a:rPr lang="en-US" sz="1400" b="1" dirty="0">
                <a:solidFill>
                  <a:schemeClr val="bg1"/>
                </a:solidFill>
                <a:latin typeface="微软雅黑" pitchFamily="34" charset="-122"/>
                <a:ea typeface="微软雅黑" pitchFamily="34" charset="-122"/>
              </a:rPr>
              <a:t>2016</a:t>
            </a:r>
          </a:p>
        </p:txBody>
      </p:sp>
      <p:sp>
        <p:nvSpPr>
          <p:cNvPr id="25" name="Oval 5"/>
          <p:cNvSpPr/>
          <p:nvPr/>
        </p:nvSpPr>
        <p:spPr>
          <a:xfrm>
            <a:off x="3411117" y="1131590"/>
            <a:ext cx="838590" cy="790950"/>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r>
              <a:rPr lang="en-US" altLang="zh-CN" sz="1400" b="1" dirty="0">
                <a:solidFill>
                  <a:schemeClr val="bg1"/>
                </a:solidFill>
                <a:latin typeface="微软雅黑" pitchFamily="34" charset="-122"/>
                <a:ea typeface="微软雅黑" pitchFamily="34" charset="-122"/>
              </a:rPr>
              <a:t>2015</a:t>
            </a:r>
            <a:endParaRPr lang="en-US" sz="1400" b="1" dirty="0">
              <a:solidFill>
                <a:schemeClr val="bg1"/>
              </a:solidFill>
              <a:latin typeface="微软雅黑" pitchFamily="34" charset="-122"/>
              <a:ea typeface="微软雅黑" pitchFamily="34" charset="-122"/>
            </a:endParaRPr>
          </a:p>
        </p:txBody>
      </p:sp>
      <p:sp>
        <p:nvSpPr>
          <p:cNvPr id="26" name="Text Box 10"/>
          <p:cNvSpPr txBox="1">
            <a:spLocks noChangeArrowheads="1"/>
          </p:cNvSpPr>
          <p:nvPr/>
        </p:nvSpPr>
        <p:spPr bwMode="auto">
          <a:xfrm>
            <a:off x="4959426" y="2019822"/>
            <a:ext cx="3717030" cy="754822"/>
          </a:xfrm>
          <a:prstGeom prst="rect">
            <a:avLst/>
          </a:prstGeom>
          <a:noFill/>
          <a:ln w="9525">
            <a:noFill/>
            <a:miter lim="800000"/>
            <a:headEnd/>
            <a:tailEnd/>
          </a:ln>
        </p:spPr>
        <p:txBody>
          <a:bodyPr wrap="square" lIns="34290" tIns="17145" rIns="34290" bIns="17145">
            <a:spAutoFit/>
          </a:bodyPr>
          <a:lstStyle/>
          <a:p>
            <a:pPr defTabSz="816174">
              <a:lnSpc>
                <a:spcPct val="130000"/>
              </a:lnSpc>
            </a:pPr>
            <a:r>
              <a:rPr lang="zh-CN" altLang="en-US" sz="1200" b="1" dirty="0">
                <a:solidFill>
                  <a:schemeClr val="tx1">
                    <a:lumMod val="75000"/>
                    <a:lumOff val="25000"/>
                  </a:schemeClr>
                </a:solidFill>
                <a:latin typeface="微软雅黑" pitchFamily="34" charset="-122"/>
                <a:ea typeface="微软雅黑" pitchFamily="34" charset="-122"/>
                <a:cs typeface="Open Sans" pitchFamily="34" charset="0"/>
              </a:rPr>
              <a:t>单击此处添加标题</a:t>
            </a:r>
            <a:endParaRPr lang="en-US" altLang="zh-CN" sz="1200" b="1" dirty="0">
              <a:solidFill>
                <a:schemeClr val="tx1">
                  <a:lumMod val="75000"/>
                  <a:lumOff val="25000"/>
                </a:schemeClr>
              </a:solidFill>
              <a:latin typeface="微软雅黑" pitchFamily="34" charset="-122"/>
              <a:ea typeface="微软雅黑" pitchFamily="34" charset="-122"/>
              <a:cs typeface="Open Sans" pitchFamily="34" charset="0"/>
            </a:endParaRPr>
          </a:p>
          <a:p>
            <a:pPr defTabSz="816174">
              <a:lnSpc>
                <a:spcPct val="130000"/>
              </a:lnSpc>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sz="1200"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7" name="Text Box 10"/>
          <p:cNvSpPr txBox="1">
            <a:spLocks noChangeArrowheads="1"/>
          </p:cNvSpPr>
          <p:nvPr/>
        </p:nvSpPr>
        <p:spPr bwMode="auto">
          <a:xfrm>
            <a:off x="611560" y="2019821"/>
            <a:ext cx="3631847" cy="754822"/>
          </a:xfrm>
          <a:prstGeom prst="rect">
            <a:avLst/>
          </a:prstGeom>
          <a:noFill/>
          <a:ln w="9525">
            <a:noFill/>
            <a:miter lim="800000"/>
            <a:headEnd/>
            <a:tailEnd/>
          </a:ln>
        </p:spPr>
        <p:txBody>
          <a:bodyPr wrap="square" lIns="34290" tIns="17145" rIns="34290" bIns="17145">
            <a:spAutoFit/>
          </a:bodyPr>
          <a:lstStyle/>
          <a:p>
            <a:pPr algn="r" defTabSz="816174">
              <a:lnSpc>
                <a:spcPct val="130000"/>
              </a:lnSpc>
            </a:pPr>
            <a:r>
              <a:rPr lang="zh-CN" altLang="en-US" sz="1200" b="1" dirty="0">
                <a:solidFill>
                  <a:schemeClr val="tx1">
                    <a:lumMod val="75000"/>
                    <a:lumOff val="25000"/>
                  </a:schemeClr>
                </a:solidFill>
                <a:latin typeface="微软雅黑" pitchFamily="34" charset="-122"/>
                <a:ea typeface="微软雅黑" pitchFamily="34" charset="-122"/>
                <a:cs typeface="Open Sans" pitchFamily="34" charset="0"/>
              </a:rPr>
              <a:t>单击此处添加标题</a:t>
            </a:r>
            <a:endParaRPr lang="en-US" altLang="zh-CN" sz="1200" b="1" dirty="0">
              <a:solidFill>
                <a:schemeClr val="tx1">
                  <a:lumMod val="75000"/>
                  <a:lumOff val="25000"/>
                </a:schemeClr>
              </a:solidFill>
              <a:latin typeface="微软雅黑" pitchFamily="34" charset="-122"/>
              <a:ea typeface="微软雅黑" pitchFamily="34" charset="-122"/>
              <a:cs typeface="Open Sans" pitchFamily="34" charset="0"/>
            </a:endParaRPr>
          </a:p>
          <a:p>
            <a:pPr algn="r" defTabSz="816174">
              <a:lnSpc>
                <a:spcPct val="130000"/>
              </a:lnSpc>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sz="1200" dirty="0">
              <a:solidFill>
                <a:schemeClr val="tx1">
                  <a:lumMod val="75000"/>
                  <a:lumOff val="25000"/>
                </a:schemeClr>
              </a:solidFill>
              <a:latin typeface="微软雅黑" pitchFamily="34" charset="-122"/>
              <a:ea typeface="微软雅黑" pitchFamily="34" charset="-122"/>
              <a:cs typeface="Open Sans" pitchFamily="34" charset="0"/>
            </a:endParaRPr>
          </a:p>
        </p:txBody>
      </p:sp>
      <p:sp>
        <p:nvSpPr>
          <p:cNvPr id="28" name="TextBox 27"/>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29" name="TextBox 28"/>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1285306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000"/>
                            </p:stCondLst>
                            <p:childTnLst>
                              <p:par>
                                <p:cTn id="23" presetID="2" presetClass="entr" presetSubtype="4" decel="10000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grpId="0" nodeType="withEffect">
                                  <p:stCondLst>
                                    <p:cond delay="10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22" presetClass="entr" presetSubtype="8" fill="hold" grpId="0" nodeType="withEffect">
                                  <p:stCondLst>
                                    <p:cond delay="30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par>
                                <p:cTn id="55" presetID="22" presetClass="entr" presetSubtype="2" fill="hold" grpId="0" nodeType="withEffect">
                                  <p:stCondLst>
                                    <p:cond delay="100"/>
                                  </p:stCondLst>
                                  <p:childTnLst>
                                    <p:set>
                                      <p:cBhvr>
                                        <p:cTn id="56" dur="1" fill="hold">
                                          <p:stCondLst>
                                            <p:cond delay="0"/>
                                          </p:stCondLst>
                                        </p:cTn>
                                        <p:tgtEl>
                                          <p:spTgt spid="4"/>
                                        </p:tgtEl>
                                        <p:attrNameLst>
                                          <p:attrName>style.visibility</p:attrName>
                                        </p:attrNameLst>
                                      </p:cBhvr>
                                      <p:to>
                                        <p:strVal val="visible"/>
                                      </p:to>
                                    </p:set>
                                    <p:animEffect transition="in" filter="wipe(right)">
                                      <p:cBhvr>
                                        <p:cTn id="57" dur="500"/>
                                        <p:tgtEl>
                                          <p:spTgt spid="4"/>
                                        </p:tgtEl>
                                      </p:cBhvr>
                                    </p:animEffect>
                                  </p:childTnLst>
                                </p:cTn>
                              </p:par>
                              <p:par>
                                <p:cTn id="58" presetID="22" presetClass="entr" presetSubtype="2" fill="hold" grpId="0" nodeType="withEffect">
                                  <p:stCondLst>
                                    <p:cond delay="200"/>
                                  </p:stCondLst>
                                  <p:childTnLst>
                                    <p:set>
                                      <p:cBhvr>
                                        <p:cTn id="59" dur="1" fill="hold">
                                          <p:stCondLst>
                                            <p:cond delay="0"/>
                                          </p:stCondLst>
                                        </p:cTn>
                                        <p:tgtEl>
                                          <p:spTgt spid="5"/>
                                        </p:tgtEl>
                                        <p:attrNameLst>
                                          <p:attrName>style.visibility</p:attrName>
                                        </p:attrNameLst>
                                      </p:cBhvr>
                                      <p:to>
                                        <p:strVal val="visible"/>
                                      </p:to>
                                    </p:set>
                                    <p:animEffect transition="in" filter="wipe(right)">
                                      <p:cBhvr>
                                        <p:cTn id="60" dur="500"/>
                                        <p:tgtEl>
                                          <p:spTgt spid="5"/>
                                        </p:tgtEl>
                                      </p:cBhvr>
                                    </p:animEffect>
                                  </p:childTnLst>
                                </p:cTn>
                              </p:par>
                              <p:par>
                                <p:cTn id="61" presetID="22" presetClass="entr" presetSubtype="2" fill="hold" grpId="0" nodeType="withEffect">
                                  <p:stCondLst>
                                    <p:cond delay="300"/>
                                  </p:stCondLst>
                                  <p:childTnLst>
                                    <p:set>
                                      <p:cBhvr>
                                        <p:cTn id="62" dur="1" fill="hold">
                                          <p:stCondLst>
                                            <p:cond delay="0"/>
                                          </p:stCondLst>
                                        </p:cTn>
                                        <p:tgtEl>
                                          <p:spTgt spid="6"/>
                                        </p:tgtEl>
                                        <p:attrNameLst>
                                          <p:attrName>style.visibility</p:attrName>
                                        </p:attrNameLst>
                                      </p:cBhvr>
                                      <p:to>
                                        <p:strVal val="visible"/>
                                      </p:to>
                                    </p:set>
                                    <p:animEffect transition="in" filter="wipe(right)">
                                      <p:cBhvr>
                                        <p:cTn id="63" dur="500"/>
                                        <p:tgtEl>
                                          <p:spTgt spid="6"/>
                                        </p:tgtEl>
                                      </p:cBhvr>
                                    </p:animEffect>
                                  </p:childTnLst>
                                </p:cTn>
                              </p:par>
                            </p:childTnLst>
                          </p:cTn>
                        </p:par>
                        <p:par>
                          <p:cTn id="64" fill="hold">
                            <p:stCondLst>
                              <p:cond delay="3300"/>
                            </p:stCondLst>
                            <p:childTnLst>
                              <p:par>
                                <p:cTn id="65" presetID="22" presetClass="entr" presetSubtype="8"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par>
                                <p:cTn id="68" presetID="22" presetClass="entr" presetSubtype="8" fill="hold" grpId="0" nodeType="withEffect">
                                  <p:stCondLst>
                                    <p:cond delay="15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par>
                                <p:cTn id="74" presetID="22" presetClass="entr" presetSubtype="8" fill="hold" grpId="0" nodeType="withEffect">
                                  <p:stCondLst>
                                    <p:cond delay="45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right)">
                                      <p:cBhvr>
                                        <p:cTn id="79" dur="500"/>
                                        <p:tgtEl>
                                          <p:spTgt spid="7"/>
                                        </p:tgtEl>
                                      </p:cBhvr>
                                    </p:animEffect>
                                  </p:childTnLst>
                                </p:cTn>
                              </p:par>
                              <p:par>
                                <p:cTn id="80" presetID="22" presetClass="entr" presetSubtype="2" fill="hold" grpId="0" nodeType="withEffect">
                                  <p:stCondLst>
                                    <p:cond delay="150"/>
                                  </p:stCondLst>
                                  <p:childTnLst>
                                    <p:set>
                                      <p:cBhvr>
                                        <p:cTn id="81" dur="1" fill="hold">
                                          <p:stCondLst>
                                            <p:cond delay="0"/>
                                          </p:stCondLst>
                                        </p:cTn>
                                        <p:tgtEl>
                                          <p:spTgt spid="9"/>
                                        </p:tgtEl>
                                        <p:attrNameLst>
                                          <p:attrName>style.visibility</p:attrName>
                                        </p:attrNameLst>
                                      </p:cBhvr>
                                      <p:to>
                                        <p:strVal val="visible"/>
                                      </p:to>
                                    </p:set>
                                    <p:animEffect transition="in" filter="wipe(right)">
                                      <p:cBhvr>
                                        <p:cTn id="82" dur="500"/>
                                        <p:tgtEl>
                                          <p:spTgt spid="9"/>
                                        </p:tgtEl>
                                      </p:cBhvr>
                                    </p:animEffect>
                                  </p:childTnLst>
                                </p:cTn>
                              </p:par>
                              <p:par>
                                <p:cTn id="83" presetID="22" presetClass="entr" presetSubtype="2" fill="hold" grpId="0" nodeType="withEffect">
                                  <p:stCondLst>
                                    <p:cond delay="300"/>
                                  </p:stCondLst>
                                  <p:childTnLst>
                                    <p:set>
                                      <p:cBhvr>
                                        <p:cTn id="84" dur="1" fill="hold">
                                          <p:stCondLst>
                                            <p:cond delay="0"/>
                                          </p:stCondLst>
                                        </p:cTn>
                                        <p:tgtEl>
                                          <p:spTgt spid="10"/>
                                        </p:tgtEl>
                                        <p:attrNameLst>
                                          <p:attrName>style.visibility</p:attrName>
                                        </p:attrNameLst>
                                      </p:cBhvr>
                                      <p:to>
                                        <p:strVal val="visible"/>
                                      </p:to>
                                    </p:set>
                                    <p:animEffect transition="in" filter="wipe(right)">
                                      <p:cBhvr>
                                        <p:cTn id="85" dur="500"/>
                                        <p:tgtEl>
                                          <p:spTgt spid="10"/>
                                        </p:tgtEl>
                                      </p:cBhvr>
                                    </p:animEffect>
                                  </p:childTnLst>
                                </p:cTn>
                              </p:par>
                              <p:par>
                                <p:cTn id="86" presetID="22" presetClass="entr" presetSubtype="2" fill="hold" grpId="0" nodeType="withEffect">
                                  <p:stCondLst>
                                    <p:cond delay="450"/>
                                  </p:stCondLst>
                                  <p:childTnLst>
                                    <p:set>
                                      <p:cBhvr>
                                        <p:cTn id="87" dur="1" fill="hold">
                                          <p:stCondLst>
                                            <p:cond delay="0"/>
                                          </p:stCondLst>
                                        </p:cTn>
                                        <p:tgtEl>
                                          <p:spTgt spid="11"/>
                                        </p:tgtEl>
                                        <p:attrNameLst>
                                          <p:attrName>style.visibility</p:attrName>
                                        </p:attrNameLst>
                                      </p:cBhvr>
                                      <p:to>
                                        <p:strVal val="visible"/>
                                      </p:to>
                                    </p:set>
                                    <p:animEffect transition="in" filter="wipe(right)">
                                      <p:cBhvr>
                                        <p:cTn id="8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P spid="11" grpId="0"/>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animBg="1"/>
      <p:bldP spid="25" grpId="0" animBg="1"/>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4500" y="1407910"/>
            <a:ext cx="1918068" cy="680813"/>
            <a:chOff x="3666731" y="1984470"/>
            <a:chExt cx="2636520" cy="1447800"/>
          </a:xfrm>
        </p:grpSpPr>
        <p:sp>
          <p:nvSpPr>
            <p:cNvPr id="4" name="任意多边形 3"/>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5" name="文本框 35"/>
            <p:cNvSpPr txBox="1"/>
            <p:nvPr/>
          </p:nvSpPr>
          <p:spPr>
            <a:xfrm>
              <a:off x="3971726" y="2364755"/>
              <a:ext cx="2230360" cy="687235"/>
            </a:xfrm>
            <a:prstGeom prst="rect">
              <a:avLst/>
            </a:prstGeom>
            <a:noFill/>
          </p:spPr>
          <p:txBody>
            <a:bodyPr wrap="square" rtlCol="0" anchor="ctr">
              <a:spAutoFit/>
            </a:bodyPr>
            <a:lstStyle/>
            <a:p>
              <a:pPr algn="ctr"/>
              <a:r>
                <a:rPr lang="zh-CN" altLang="en-US" sz="1500" b="1" dirty="0">
                  <a:solidFill>
                    <a:schemeClr val="bg1">
                      <a:lumMod val="95000"/>
                    </a:schemeClr>
                  </a:solidFill>
                  <a:latin typeface="Arial" panose="020B0604020202020204" pitchFamily="34" charset="0"/>
                  <a:ea typeface="微软雅黑" pitchFamily="34" charset="-122"/>
                  <a:cs typeface="Arial" panose="020B0604020202020204" pitchFamily="34" charset="0"/>
                </a:rPr>
                <a:t>第二季度</a:t>
              </a:r>
              <a:endParaRPr lang="zh-CN" altLang="en-US" sz="15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6" name="组合 5"/>
          <p:cNvGrpSpPr/>
          <p:nvPr/>
        </p:nvGrpSpPr>
        <p:grpSpPr>
          <a:xfrm>
            <a:off x="1261360" y="1407910"/>
            <a:ext cx="1918068" cy="680813"/>
            <a:chOff x="1436370" y="1984470"/>
            <a:chExt cx="2636520" cy="1447800"/>
          </a:xfrm>
        </p:grpSpPr>
        <p:sp>
          <p:nvSpPr>
            <p:cNvPr id="7" name="任意多边形 6"/>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9" name="文本框 43"/>
            <p:cNvSpPr txBox="1"/>
            <p:nvPr/>
          </p:nvSpPr>
          <p:spPr>
            <a:xfrm>
              <a:off x="1709209" y="2315665"/>
              <a:ext cx="2293960" cy="785412"/>
            </a:xfrm>
            <a:prstGeom prst="rect">
              <a:avLst/>
            </a:prstGeom>
            <a:noFill/>
          </p:spPr>
          <p:txBody>
            <a:bodyPr wrap="square" rtlCol="0" anchor="ctr">
              <a:spAutoFit/>
            </a:bodyPr>
            <a:lstStyle/>
            <a:p>
              <a:pPr algn="ctr">
                <a:lnSpc>
                  <a:spcPct val="120000"/>
                </a:lnSpc>
              </a:pPr>
              <a:r>
                <a:rPr lang="zh-CN" altLang="en-US" sz="1500" b="1" dirty="0">
                  <a:solidFill>
                    <a:schemeClr val="bg1">
                      <a:lumMod val="95000"/>
                    </a:schemeClr>
                  </a:solidFill>
                  <a:latin typeface="Arial" panose="020B0604020202020204" pitchFamily="34" charset="0"/>
                  <a:ea typeface="微软雅黑" pitchFamily="34" charset="-122"/>
                  <a:cs typeface="Arial" panose="020B0604020202020204" pitchFamily="34" charset="0"/>
                </a:rPr>
                <a:t>第一季度</a:t>
              </a:r>
              <a:endParaRPr lang="zh-CN" altLang="en-US" sz="15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10" name="组合 9"/>
          <p:cNvGrpSpPr/>
          <p:nvPr/>
        </p:nvGrpSpPr>
        <p:grpSpPr>
          <a:xfrm>
            <a:off x="6070781" y="1407910"/>
            <a:ext cx="1918068" cy="680813"/>
            <a:chOff x="8127453" y="1984470"/>
            <a:chExt cx="2636520" cy="1447800"/>
          </a:xfrm>
        </p:grpSpPr>
        <p:sp>
          <p:nvSpPr>
            <p:cNvPr id="11" name="任意多边形 10"/>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12" name="文本框 46"/>
            <p:cNvSpPr txBox="1"/>
            <p:nvPr/>
          </p:nvSpPr>
          <p:spPr>
            <a:xfrm>
              <a:off x="8439016" y="2315665"/>
              <a:ext cx="2230360" cy="785412"/>
            </a:xfrm>
            <a:prstGeom prst="rect">
              <a:avLst/>
            </a:prstGeom>
            <a:noFill/>
          </p:spPr>
          <p:txBody>
            <a:bodyPr wrap="square" rtlCol="0" anchor="ctr">
              <a:spAutoFit/>
            </a:bodyPr>
            <a:lstStyle/>
            <a:p>
              <a:pPr algn="ctr">
                <a:lnSpc>
                  <a:spcPct val="120000"/>
                </a:lnSpc>
              </a:pPr>
              <a:r>
                <a:rPr lang="zh-CN" altLang="en-US" sz="1500" b="1" dirty="0">
                  <a:solidFill>
                    <a:schemeClr val="bg1">
                      <a:lumMod val="95000"/>
                    </a:schemeClr>
                  </a:solidFill>
                  <a:latin typeface="Arial" panose="020B0604020202020204" pitchFamily="34" charset="0"/>
                  <a:ea typeface="微软雅黑" pitchFamily="34" charset="-122"/>
                  <a:cs typeface="Arial" panose="020B0604020202020204" pitchFamily="34" charset="0"/>
                </a:rPr>
                <a:t>第四季度</a:t>
              </a:r>
              <a:endParaRPr lang="zh-CN" altLang="en-US" sz="15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grpSp>
        <p:nvGrpSpPr>
          <p:cNvPr id="13" name="组合 12"/>
          <p:cNvGrpSpPr/>
          <p:nvPr/>
        </p:nvGrpSpPr>
        <p:grpSpPr>
          <a:xfrm>
            <a:off x="4467640" y="1407910"/>
            <a:ext cx="1918068" cy="680813"/>
            <a:chOff x="5897092" y="1984470"/>
            <a:chExt cx="2636520" cy="1447800"/>
          </a:xfrm>
        </p:grpSpPr>
        <p:sp>
          <p:nvSpPr>
            <p:cNvPr id="14" name="任意多边形 13"/>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b="1" dirty="0">
                <a:solidFill>
                  <a:schemeClr val="tx2">
                    <a:lumMod val="75000"/>
                  </a:schemeClr>
                </a:solidFill>
                <a:latin typeface="Arial" panose="020B0604020202020204" pitchFamily="34" charset="0"/>
                <a:ea typeface="微软雅黑" pitchFamily="34" charset="-122"/>
                <a:cs typeface="Arial" panose="020B0604020202020204" pitchFamily="34" charset="0"/>
              </a:endParaRPr>
            </a:p>
          </p:txBody>
        </p:sp>
        <p:sp>
          <p:nvSpPr>
            <p:cNvPr id="15" name="文本框 49"/>
            <p:cNvSpPr txBox="1"/>
            <p:nvPr/>
          </p:nvSpPr>
          <p:spPr>
            <a:xfrm>
              <a:off x="6227711" y="2315669"/>
              <a:ext cx="2205655" cy="785412"/>
            </a:xfrm>
            <a:prstGeom prst="rect">
              <a:avLst/>
            </a:prstGeom>
            <a:noFill/>
          </p:spPr>
          <p:txBody>
            <a:bodyPr wrap="square" rtlCol="0" anchor="ctr">
              <a:spAutoFit/>
            </a:bodyPr>
            <a:lstStyle/>
            <a:p>
              <a:pPr algn="ctr">
                <a:lnSpc>
                  <a:spcPct val="120000"/>
                </a:lnSpc>
              </a:pPr>
              <a:r>
                <a:rPr lang="zh-CN" altLang="en-US" sz="1500" b="1" dirty="0">
                  <a:solidFill>
                    <a:schemeClr val="bg1">
                      <a:lumMod val="95000"/>
                    </a:schemeClr>
                  </a:solidFill>
                  <a:latin typeface="Arial" panose="020B0604020202020204" pitchFamily="34" charset="0"/>
                  <a:ea typeface="微软雅黑" pitchFamily="34" charset="-122"/>
                  <a:cs typeface="Arial" panose="020B0604020202020204" pitchFamily="34" charset="0"/>
                </a:rPr>
                <a:t>第三季度</a:t>
              </a:r>
              <a:endParaRPr lang="zh-CN" altLang="en-US" sz="1500" b="1" baseline="-3000" dirty="0">
                <a:solidFill>
                  <a:schemeClr val="bg1">
                    <a:lumMod val="95000"/>
                  </a:schemeClr>
                </a:solidFill>
                <a:latin typeface="Arial" panose="020B0604020202020204" pitchFamily="34" charset="0"/>
                <a:ea typeface="微软雅黑" pitchFamily="34" charset="-122"/>
                <a:cs typeface="Arial" panose="020B0604020202020204" pitchFamily="34" charset="0"/>
              </a:endParaRPr>
            </a:p>
          </p:txBody>
        </p:sp>
      </p:grpSp>
      <p:sp>
        <p:nvSpPr>
          <p:cNvPr id="16" name="矩形 47"/>
          <p:cNvSpPr>
            <a:spLocks noChangeArrowheads="1"/>
          </p:cNvSpPr>
          <p:nvPr/>
        </p:nvSpPr>
        <p:spPr bwMode="auto">
          <a:xfrm>
            <a:off x="1061304" y="4105560"/>
            <a:ext cx="7039088"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ym typeface="微软雅黑"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a:t>
            </a:r>
          </a:p>
        </p:txBody>
      </p:sp>
      <p:sp>
        <p:nvSpPr>
          <p:cNvPr id="17" name="矩形 16"/>
          <p:cNvSpPr/>
          <p:nvPr/>
        </p:nvSpPr>
        <p:spPr>
          <a:xfrm>
            <a:off x="1637846" y="2297224"/>
            <a:ext cx="1061816" cy="253910"/>
          </a:xfrm>
          <a:prstGeom prst="rect">
            <a:avLst/>
          </a:prstGeom>
        </p:spPr>
        <p:txBody>
          <a:bodyPr wrap="none" lIns="68573" tIns="34287" rIns="68573" bIns="34287">
            <a:spAutoFit/>
          </a:bodyPr>
          <a:lstStyle/>
          <a:p>
            <a:pPr algn="ctr"/>
            <a:r>
              <a:rPr lang="zh-CN" altLang="en-US" sz="1200" b="1" dirty="0">
                <a:latin typeface="微软雅黑" pitchFamily="34" charset="-122"/>
                <a:ea typeface="微软雅黑" pitchFamily="34" charset="-122"/>
              </a:rPr>
              <a:t>单击添加标题</a:t>
            </a:r>
            <a:endParaRPr lang="en-US" altLang="zh-CN" sz="1200" b="1" dirty="0">
              <a:latin typeface="微软雅黑" pitchFamily="34" charset="-122"/>
              <a:ea typeface="微软雅黑" pitchFamily="34" charset="-122"/>
            </a:endParaRPr>
          </a:p>
        </p:txBody>
      </p:sp>
      <p:sp>
        <p:nvSpPr>
          <p:cNvPr id="18" name="矩形 47"/>
          <p:cNvSpPr>
            <a:spLocks noChangeArrowheads="1"/>
          </p:cNvSpPr>
          <p:nvPr/>
        </p:nvSpPr>
        <p:spPr bwMode="auto">
          <a:xfrm>
            <a:off x="1455527" y="2656564"/>
            <a:ext cx="1430914"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ym typeface="微软雅黑" pitchFamily="34" charset="-122"/>
              </a:rPr>
              <a:t>在此录入上述图表的描述说明，在此录入上述图表的描述说明，在此录入上述图表的描述说明。</a:t>
            </a:r>
          </a:p>
        </p:txBody>
      </p:sp>
      <p:sp>
        <p:nvSpPr>
          <p:cNvPr id="19" name="矩形 18"/>
          <p:cNvSpPr/>
          <p:nvPr/>
        </p:nvSpPr>
        <p:spPr>
          <a:xfrm>
            <a:off x="3263325" y="2297224"/>
            <a:ext cx="1061816" cy="253910"/>
          </a:xfrm>
          <a:prstGeom prst="rect">
            <a:avLst/>
          </a:prstGeom>
        </p:spPr>
        <p:txBody>
          <a:bodyPr wrap="none" lIns="68573" tIns="34287" rIns="68573" bIns="34287">
            <a:spAutoFit/>
          </a:bodyPr>
          <a:lstStyle/>
          <a:p>
            <a:pPr algn="ctr"/>
            <a:r>
              <a:rPr lang="zh-CN" altLang="en-US" sz="1200" b="1" dirty="0">
                <a:latin typeface="微软雅黑" pitchFamily="34" charset="-122"/>
                <a:ea typeface="微软雅黑" pitchFamily="34" charset="-122"/>
              </a:rPr>
              <a:t>单击添加标题</a:t>
            </a:r>
            <a:endParaRPr lang="en-US" altLang="zh-CN" sz="1200" b="1" dirty="0">
              <a:latin typeface="微软雅黑" pitchFamily="34" charset="-122"/>
              <a:ea typeface="微软雅黑" pitchFamily="34" charset="-122"/>
            </a:endParaRPr>
          </a:p>
        </p:txBody>
      </p:sp>
      <p:sp>
        <p:nvSpPr>
          <p:cNvPr id="20" name="矩形 47"/>
          <p:cNvSpPr>
            <a:spLocks noChangeArrowheads="1"/>
          </p:cNvSpPr>
          <p:nvPr/>
        </p:nvSpPr>
        <p:spPr bwMode="auto">
          <a:xfrm>
            <a:off x="3113009" y="2656564"/>
            <a:ext cx="1406521"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ym typeface="微软雅黑" pitchFamily="34" charset="-122"/>
              </a:rPr>
              <a:t>在此录入上述图表的描述说明，在此录入上述图表的描述说明，在此录入上述图表的描述说明。</a:t>
            </a:r>
          </a:p>
        </p:txBody>
      </p:sp>
      <p:sp>
        <p:nvSpPr>
          <p:cNvPr id="21" name="矩形 20"/>
          <p:cNvSpPr/>
          <p:nvPr/>
        </p:nvSpPr>
        <p:spPr>
          <a:xfrm>
            <a:off x="4888803" y="2297224"/>
            <a:ext cx="1061816" cy="253910"/>
          </a:xfrm>
          <a:prstGeom prst="rect">
            <a:avLst/>
          </a:prstGeom>
        </p:spPr>
        <p:txBody>
          <a:bodyPr wrap="none" lIns="68573" tIns="34287" rIns="68573" bIns="34287">
            <a:spAutoFit/>
          </a:bodyPr>
          <a:lstStyle/>
          <a:p>
            <a:pPr algn="ctr"/>
            <a:r>
              <a:rPr lang="zh-CN" altLang="en-US" sz="1200" b="1" dirty="0">
                <a:latin typeface="微软雅黑" pitchFamily="34" charset="-122"/>
                <a:ea typeface="微软雅黑" pitchFamily="34" charset="-122"/>
              </a:rPr>
              <a:t>单击添加标题</a:t>
            </a:r>
            <a:endParaRPr lang="en-US" altLang="zh-CN" sz="1200" b="1" dirty="0">
              <a:latin typeface="微软雅黑" pitchFamily="34" charset="-122"/>
              <a:ea typeface="微软雅黑" pitchFamily="34" charset="-122"/>
            </a:endParaRPr>
          </a:p>
        </p:txBody>
      </p:sp>
      <p:sp>
        <p:nvSpPr>
          <p:cNvPr id="22" name="矩形 47"/>
          <p:cNvSpPr>
            <a:spLocks noChangeArrowheads="1"/>
          </p:cNvSpPr>
          <p:nvPr/>
        </p:nvSpPr>
        <p:spPr bwMode="auto">
          <a:xfrm>
            <a:off x="4746098" y="2656564"/>
            <a:ext cx="1419455"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ym typeface="微软雅黑" pitchFamily="34" charset="-122"/>
              </a:rPr>
              <a:t>在此录入上述图表的描述说明，在此录入上述图表的描述说明，在此录入上述图表的描述说明。</a:t>
            </a:r>
          </a:p>
        </p:txBody>
      </p:sp>
      <p:sp>
        <p:nvSpPr>
          <p:cNvPr id="23" name="矩形 22"/>
          <p:cNvSpPr/>
          <p:nvPr/>
        </p:nvSpPr>
        <p:spPr>
          <a:xfrm>
            <a:off x="6514281" y="2297224"/>
            <a:ext cx="1061816" cy="253910"/>
          </a:xfrm>
          <a:prstGeom prst="rect">
            <a:avLst/>
          </a:prstGeom>
        </p:spPr>
        <p:txBody>
          <a:bodyPr wrap="none" lIns="68573" tIns="34287" rIns="68573" bIns="34287">
            <a:spAutoFit/>
          </a:bodyPr>
          <a:lstStyle/>
          <a:p>
            <a:pPr algn="ctr"/>
            <a:r>
              <a:rPr lang="zh-CN" altLang="en-US" sz="1200" b="1" dirty="0">
                <a:latin typeface="微软雅黑" pitchFamily="34" charset="-122"/>
                <a:ea typeface="微软雅黑" pitchFamily="34" charset="-122"/>
              </a:rPr>
              <a:t>单击添加标题</a:t>
            </a:r>
            <a:endParaRPr lang="en-US" altLang="zh-CN" sz="1200" b="1" dirty="0">
              <a:latin typeface="微软雅黑" pitchFamily="34" charset="-122"/>
              <a:ea typeface="微软雅黑" pitchFamily="34" charset="-122"/>
            </a:endParaRPr>
          </a:p>
        </p:txBody>
      </p:sp>
      <p:sp>
        <p:nvSpPr>
          <p:cNvPr id="24" name="矩形 47"/>
          <p:cNvSpPr>
            <a:spLocks noChangeArrowheads="1"/>
          </p:cNvSpPr>
          <p:nvPr/>
        </p:nvSpPr>
        <p:spPr bwMode="auto">
          <a:xfrm>
            <a:off x="6392121" y="2656564"/>
            <a:ext cx="1406245" cy="10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100" dirty="0">
                <a:sym typeface="微软雅黑" pitchFamily="34" charset="-122"/>
              </a:rPr>
              <a:t>在此录入上述图表的描述说明，在此录入上述图表的描述说明，在此录入上述图表的描述说明。</a:t>
            </a:r>
          </a:p>
        </p:txBody>
      </p:sp>
      <p:cxnSp>
        <p:nvCxnSpPr>
          <p:cNvPr id="25" name="直接连接符 8"/>
          <p:cNvCxnSpPr/>
          <p:nvPr/>
        </p:nvCxnSpPr>
        <p:spPr>
          <a:xfrm>
            <a:off x="1070885" y="4013801"/>
            <a:ext cx="701992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27" name="TextBox 26"/>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131907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fill="hold"/>
                                        <p:tgtEl>
                                          <p:spTgt spid="6"/>
                                        </p:tgtEl>
                                        <p:attrNameLst>
                                          <p:attrName>ppt_x</p:attrName>
                                        </p:attrNameLst>
                                      </p:cBhvr>
                                      <p:tavLst>
                                        <p:tav tm="0">
                                          <p:val>
                                            <p:strVal val="0-#ppt_w/2"/>
                                          </p:val>
                                        </p:tav>
                                        <p:tav tm="100000">
                                          <p:val>
                                            <p:strVal val="#ppt_x"/>
                                          </p:val>
                                        </p:tav>
                                      </p:tavLst>
                                    </p:anim>
                                    <p:anim calcmode="lin" valueType="num">
                                      <p:cBhvr additive="base">
                                        <p:cTn id="8" dur="400" fill="hold"/>
                                        <p:tgtEl>
                                          <p:spTgt spid="6"/>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p:tgtEl>
                                          <p:spTgt spid="17"/>
                                        </p:tgtEl>
                                        <p:attrNameLst>
                                          <p:attrName>ppt_y</p:attrName>
                                        </p:attrNameLst>
                                      </p:cBhvr>
                                      <p:tavLst>
                                        <p:tav tm="0">
                                          <p:val>
                                            <p:strVal val="#ppt_y-#ppt_h*1.125000"/>
                                          </p:val>
                                        </p:tav>
                                        <p:tav tm="100000">
                                          <p:val>
                                            <p:strVal val="#ppt_y"/>
                                          </p:val>
                                        </p:tav>
                                      </p:tavLst>
                                    </p:anim>
                                    <p:animEffect transition="in" filter="wipe(down)">
                                      <p:cBhvr>
                                        <p:cTn id="12" dur="400"/>
                                        <p:tgtEl>
                                          <p:spTgt spid="17"/>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p:tgtEl>
                                          <p:spTgt spid="18"/>
                                        </p:tgtEl>
                                        <p:attrNameLst>
                                          <p:attrName>ppt_y</p:attrName>
                                        </p:attrNameLst>
                                      </p:cBhvr>
                                      <p:tavLst>
                                        <p:tav tm="0">
                                          <p:val>
                                            <p:strVal val="#ppt_y-#ppt_h*1.125000"/>
                                          </p:val>
                                        </p:tav>
                                        <p:tav tm="100000">
                                          <p:val>
                                            <p:strVal val="#ppt_y"/>
                                          </p:val>
                                        </p:tav>
                                      </p:tavLst>
                                    </p:anim>
                                    <p:animEffect transition="in" filter="wipe(down)">
                                      <p:cBhvr>
                                        <p:cTn id="16" dur="400"/>
                                        <p:tgtEl>
                                          <p:spTgt spid="18"/>
                                        </p:tgtEl>
                                      </p:cBhvr>
                                    </p:animEffect>
                                  </p:childTnLst>
                                </p:cTn>
                              </p:par>
                            </p:childTnLst>
                          </p:cTn>
                        </p:par>
                        <p:par>
                          <p:cTn id="17" fill="hold">
                            <p:stCondLst>
                              <p:cond delay="900"/>
                            </p:stCondLst>
                            <p:childTnLst>
                              <p:par>
                                <p:cTn id="18" presetID="1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400"/>
                                        <p:tgtEl>
                                          <p:spTgt spid="3"/>
                                        </p:tgtEl>
                                        <p:attrNameLst>
                                          <p:attrName>ppt_x</p:attrName>
                                        </p:attrNameLst>
                                      </p:cBhvr>
                                      <p:tavLst>
                                        <p:tav tm="0">
                                          <p:val>
                                            <p:strVal val="#ppt_x-#ppt_w*1.125000"/>
                                          </p:val>
                                        </p:tav>
                                        <p:tav tm="100000">
                                          <p:val>
                                            <p:strVal val="#ppt_x"/>
                                          </p:val>
                                        </p:tav>
                                      </p:tavLst>
                                    </p:anim>
                                    <p:animEffect transition="in" filter="wipe(right)">
                                      <p:cBhvr>
                                        <p:cTn id="21" dur="400"/>
                                        <p:tgtEl>
                                          <p:spTgt spid="3"/>
                                        </p:tgtEl>
                                      </p:cBhvr>
                                    </p:animEffect>
                                  </p:childTnLst>
                                </p:cTn>
                              </p:par>
                              <p:par>
                                <p:cTn id="22" presetID="12" presetClass="entr" presetSubtype="1" fill="hold" grpId="0" nodeType="with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p:tgtEl>
                                          <p:spTgt spid="19"/>
                                        </p:tgtEl>
                                        <p:attrNameLst>
                                          <p:attrName>ppt_y</p:attrName>
                                        </p:attrNameLst>
                                      </p:cBhvr>
                                      <p:tavLst>
                                        <p:tav tm="0">
                                          <p:val>
                                            <p:strVal val="#ppt_y-#ppt_h*1.125000"/>
                                          </p:val>
                                        </p:tav>
                                        <p:tav tm="100000">
                                          <p:val>
                                            <p:strVal val="#ppt_y"/>
                                          </p:val>
                                        </p:tav>
                                      </p:tavLst>
                                    </p:anim>
                                    <p:animEffect transition="in" filter="wipe(down)">
                                      <p:cBhvr>
                                        <p:cTn id="25" dur="400"/>
                                        <p:tgtEl>
                                          <p:spTgt spid="19"/>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400"/>
                                        <p:tgtEl>
                                          <p:spTgt spid="20"/>
                                        </p:tgtEl>
                                        <p:attrNameLst>
                                          <p:attrName>ppt_y</p:attrName>
                                        </p:attrNameLst>
                                      </p:cBhvr>
                                      <p:tavLst>
                                        <p:tav tm="0">
                                          <p:val>
                                            <p:strVal val="#ppt_y-#ppt_h*1.125000"/>
                                          </p:val>
                                        </p:tav>
                                        <p:tav tm="100000">
                                          <p:val>
                                            <p:strVal val="#ppt_y"/>
                                          </p:val>
                                        </p:tav>
                                      </p:tavLst>
                                    </p:anim>
                                    <p:animEffect transition="in" filter="wipe(down)">
                                      <p:cBhvr>
                                        <p:cTn id="29" dur="400"/>
                                        <p:tgtEl>
                                          <p:spTgt spid="20"/>
                                        </p:tgtEl>
                                      </p:cBhvr>
                                    </p:animEffect>
                                  </p:childTnLst>
                                </p:cTn>
                              </p:par>
                            </p:childTnLst>
                          </p:cTn>
                        </p:par>
                        <p:par>
                          <p:cTn id="30" fill="hold">
                            <p:stCondLst>
                              <p:cond delay="1800"/>
                            </p:stCondLst>
                            <p:childTnLst>
                              <p:par>
                                <p:cTn id="31" presetID="12" presetClass="entr" presetSubtype="8"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400"/>
                                        <p:tgtEl>
                                          <p:spTgt spid="13"/>
                                        </p:tgtEl>
                                        <p:attrNameLst>
                                          <p:attrName>ppt_x</p:attrName>
                                        </p:attrNameLst>
                                      </p:cBhvr>
                                      <p:tavLst>
                                        <p:tav tm="0">
                                          <p:val>
                                            <p:strVal val="#ppt_x-#ppt_w*1.125000"/>
                                          </p:val>
                                        </p:tav>
                                        <p:tav tm="100000">
                                          <p:val>
                                            <p:strVal val="#ppt_x"/>
                                          </p:val>
                                        </p:tav>
                                      </p:tavLst>
                                    </p:anim>
                                    <p:animEffect transition="in" filter="wipe(right)">
                                      <p:cBhvr>
                                        <p:cTn id="34" dur="400"/>
                                        <p:tgtEl>
                                          <p:spTgt spid="13"/>
                                        </p:tgtEl>
                                      </p:cBhvr>
                                    </p:animEffect>
                                  </p:childTnLst>
                                </p:cTn>
                              </p:par>
                              <p:par>
                                <p:cTn id="35" presetID="12" presetClass="entr" presetSubtype="1" fill="hold" grpId="0" nodeType="withEffect">
                                  <p:stCondLst>
                                    <p:cond delay="5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400"/>
                                        <p:tgtEl>
                                          <p:spTgt spid="21"/>
                                        </p:tgtEl>
                                        <p:attrNameLst>
                                          <p:attrName>ppt_y</p:attrName>
                                        </p:attrNameLst>
                                      </p:cBhvr>
                                      <p:tavLst>
                                        <p:tav tm="0">
                                          <p:val>
                                            <p:strVal val="#ppt_y-#ppt_h*1.125000"/>
                                          </p:val>
                                        </p:tav>
                                        <p:tav tm="100000">
                                          <p:val>
                                            <p:strVal val="#ppt_y"/>
                                          </p:val>
                                        </p:tav>
                                      </p:tavLst>
                                    </p:anim>
                                    <p:animEffect transition="in" filter="wipe(down)">
                                      <p:cBhvr>
                                        <p:cTn id="38" dur="400"/>
                                        <p:tgtEl>
                                          <p:spTgt spid="21"/>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400"/>
                                        <p:tgtEl>
                                          <p:spTgt spid="22"/>
                                        </p:tgtEl>
                                        <p:attrNameLst>
                                          <p:attrName>ppt_y</p:attrName>
                                        </p:attrNameLst>
                                      </p:cBhvr>
                                      <p:tavLst>
                                        <p:tav tm="0">
                                          <p:val>
                                            <p:strVal val="#ppt_y-#ppt_h*1.125000"/>
                                          </p:val>
                                        </p:tav>
                                        <p:tav tm="100000">
                                          <p:val>
                                            <p:strVal val="#ppt_y"/>
                                          </p:val>
                                        </p:tav>
                                      </p:tavLst>
                                    </p:anim>
                                    <p:animEffect transition="in" filter="wipe(down)">
                                      <p:cBhvr>
                                        <p:cTn id="42" dur="400"/>
                                        <p:tgtEl>
                                          <p:spTgt spid="22"/>
                                        </p:tgtEl>
                                      </p:cBhvr>
                                    </p:animEffect>
                                  </p:childTnLst>
                                </p:cTn>
                              </p:par>
                            </p:childTnLst>
                          </p:cTn>
                        </p:par>
                        <p:par>
                          <p:cTn id="43" fill="hold">
                            <p:stCondLst>
                              <p:cond delay="2700"/>
                            </p:stCondLst>
                            <p:childTnLst>
                              <p:par>
                                <p:cTn id="44" presetID="12" presetClass="entr" presetSubtype="8"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400"/>
                                        <p:tgtEl>
                                          <p:spTgt spid="10"/>
                                        </p:tgtEl>
                                        <p:attrNameLst>
                                          <p:attrName>ppt_x</p:attrName>
                                        </p:attrNameLst>
                                      </p:cBhvr>
                                      <p:tavLst>
                                        <p:tav tm="0">
                                          <p:val>
                                            <p:strVal val="#ppt_x-#ppt_w*1.125000"/>
                                          </p:val>
                                        </p:tav>
                                        <p:tav tm="100000">
                                          <p:val>
                                            <p:strVal val="#ppt_x"/>
                                          </p:val>
                                        </p:tav>
                                      </p:tavLst>
                                    </p:anim>
                                    <p:animEffect transition="in" filter="wipe(right)">
                                      <p:cBhvr>
                                        <p:cTn id="47" dur="400"/>
                                        <p:tgtEl>
                                          <p:spTgt spid="10"/>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400"/>
                                        <p:tgtEl>
                                          <p:spTgt spid="23"/>
                                        </p:tgtEl>
                                        <p:attrNameLst>
                                          <p:attrName>ppt_y</p:attrName>
                                        </p:attrNameLst>
                                      </p:cBhvr>
                                      <p:tavLst>
                                        <p:tav tm="0">
                                          <p:val>
                                            <p:strVal val="#ppt_y-#ppt_h*1.125000"/>
                                          </p:val>
                                        </p:tav>
                                        <p:tav tm="100000">
                                          <p:val>
                                            <p:strVal val="#ppt_y"/>
                                          </p:val>
                                        </p:tav>
                                      </p:tavLst>
                                    </p:anim>
                                    <p:animEffect transition="in" filter="wipe(down)">
                                      <p:cBhvr>
                                        <p:cTn id="51" dur="400"/>
                                        <p:tgtEl>
                                          <p:spTgt spid="23"/>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400"/>
                                        <p:tgtEl>
                                          <p:spTgt spid="24"/>
                                        </p:tgtEl>
                                        <p:attrNameLst>
                                          <p:attrName>ppt_y</p:attrName>
                                        </p:attrNameLst>
                                      </p:cBhvr>
                                      <p:tavLst>
                                        <p:tav tm="0">
                                          <p:val>
                                            <p:strVal val="#ppt_y-#ppt_h*1.125000"/>
                                          </p:val>
                                        </p:tav>
                                        <p:tav tm="100000">
                                          <p:val>
                                            <p:strVal val="#ppt_y"/>
                                          </p:val>
                                        </p:tav>
                                      </p:tavLst>
                                    </p:anim>
                                    <p:animEffect transition="in" filter="wipe(down)">
                                      <p:cBhvr>
                                        <p:cTn id="55" dur="400"/>
                                        <p:tgtEl>
                                          <p:spTgt spid="24"/>
                                        </p:tgtEl>
                                      </p:cBhvr>
                                    </p:animEffect>
                                  </p:childTnLst>
                                </p:cTn>
                              </p:par>
                            </p:childTnLst>
                          </p:cTn>
                        </p:par>
                        <p:par>
                          <p:cTn id="56" fill="hold">
                            <p:stCondLst>
                              <p:cond delay="3600"/>
                            </p:stCondLst>
                            <p:childTnLst>
                              <p:par>
                                <p:cTn id="57" presetID="16" presetClass="entr" presetSubtype="37"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arn(outVertical)">
                                      <p:cBhvr>
                                        <p:cTn id="59" dur="750"/>
                                        <p:tgtEl>
                                          <p:spTgt spid="25"/>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p:cNvSpPr/>
          <p:nvPr/>
        </p:nvSpPr>
        <p:spPr bwMode="auto">
          <a:xfrm>
            <a:off x="1946793" y="1349075"/>
            <a:ext cx="2065737" cy="485238"/>
          </a:xfrm>
          <a:prstGeom prst="roundRect">
            <a:avLst>
              <a:gd name="adj" fmla="val 50000"/>
            </a:avLst>
          </a:prstGeom>
          <a:solidFill>
            <a:schemeClr val="accent1"/>
          </a:solidFill>
          <a:ln w="28575" cap="flat" cmpd="sng" algn="ctr">
            <a:noFill/>
            <a:prstDash val="solid"/>
            <a:miter lim="800000"/>
          </a:ln>
          <a:effectLst/>
        </p:spPr>
        <p:txBody>
          <a:bodyPr lIns="68543" tIns="34272" rIns="68543" bIns="34272"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58" name="文本框 12"/>
          <p:cNvSpPr txBox="1"/>
          <p:nvPr/>
        </p:nvSpPr>
        <p:spPr bwMode="auto">
          <a:xfrm>
            <a:off x="2329979" y="1415479"/>
            <a:ext cx="1369531" cy="315435"/>
          </a:xfrm>
          <a:prstGeom prst="rect">
            <a:avLst/>
          </a:prstGeom>
          <a:noFill/>
          <a:ln>
            <a:noFill/>
          </a:ln>
        </p:spPr>
        <p:txBody>
          <a:bodyPr wrap="none" lIns="68543" tIns="34272" rIns="68543" bIns="34272">
            <a:spAutoFit/>
          </a:bodyPr>
          <a:lstStyle/>
          <a:p>
            <a:pPr>
              <a:defRPr/>
            </a:pPr>
            <a:r>
              <a:rPr lang="zh-CN" altLang="en-US" b="1" kern="0" dirty="0">
                <a:solidFill>
                  <a:prstClr val="white"/>
                </a:solidFill>
                <a:latin typeface="微软雅黑" panose="020B0503020204020204" pitchFamily="34" charset="-122"/>
                <a:ea typeface="微软雅黑" panose="020B0503020204020204" pitchFamily="34" charset="-122"/>
              </a:rPr>
              <a:t>点击输入标题</a:t>
            </a:r>
            <a:endParaRPr lang="en-US" altLang="zh-CN" b="1" kern="0" dirty="0">
              <a:solidFill>
                <a:prstClr val="white"/>
              </a:solidFill>
              <a:latin typeface="微软雅黑" panose="020B0503020204020204" pitchFamily="34" charset="-122"/>
              <a:ea typeface="微软雅黑" panose="020B0503020204020204" pitchFamily="34" charset="-122"/>
            </a:endParaRPr>
          </a:p>
        </p:txBody>
      </p:sp>
      <p:sp>
        <p:nvSpPr>
          <p:cNvPr id="59" name="Freeform 12"/>
          <p:cNvSpPr>
            <a:spLocks noEditPoints="1"/>
          </p:cNvSpPr>
          <p:nvPr/>
        </p:nvSpPr>
        <p:spPr bwMode="auto">
          <a:xfrm>
            <a:off x="1357352" y="1349075"/>
            <a:ext cx="419960" cy="421796"/>
          </a:xfrm>
          <a:custGeom>
            <a:avLst/>
            <a:gdLst>
              <a:gd name="T0" fmla="*/ 2147483646 w 85"/>
              <a:gd name="T1" fmla="*/ 2147483646 h 85"/>
              <a:gd name="T2" fmla="*/ 2147483646 w 85"/>
              <a:gd name="T3" fmla="*/ 2147483646 h 85"/>
              <a:gd name="T4" fmla="*/ 2147483646 w 85"/>
              <a:gd name="T5" fmla="*/ 2147483646 h 85"/>
              <a:gd name="T6" fmla="*/ 2147483646 w 85"/>
              <a:gd name="T7" fmla="*/ 2147483646 h 85"/>
              <a:gd name="T8" fmla="*/ 2147483646 w 85"/>
              <a:gd name="T9" fmla="*/ 2147483646 h 85"/>
              <a:gd name="T10" fmla="*/ 2147483646 w 85"/>
              <a:gd name="T11" fmla="*/ 2147483646 h 85"/>
              <a:gd name="T12" fmla="*/ 2147483646 w 85"/>
              <a:gd name="T13" fmla="*/ 2147483646 h 85"/>
              <a:gd name="T14" fmla="*/ 2147483646 w 85"/>
              <a:gd name="T15" fmla="*/ 2147483646 h 85"/>
              <a:gd name="T16" fmla="*/ 2147483646 w 85"/>
              <a:gd name="T17" fmla="*/ 2147483646 h 85"/>
              <a:gd name="T18" fmla="*/ 2147483646 w 85"/>
              <a:gd name="T19" fmla="*/ 2147483646 h 85"/>
              <a:gd name="T20" fmla="*/ 2147483646 w 85"/>
              <a:gd name="T21" fmla="*/ 2147483646 h 85"/>
              <a:gd name="T22" fmla="*/ 2147483646 w 85"/>
              <a:gd name="T23" fmla="*/ 2147483646 h 85"/>
              <a:gd name="T24" fmla="*/ 2147483646 w 85"/>
              <a:gd name="T25" fmla="*/ 2147483646 h 85"/>
              <a:gd name="T26" fmla="*/ 2147483646 w 85"/>
              <a:gd name="T27" fmla="*/ 2147483646 h 85"/>
              <a:gd name="T28" fmla="*/ 2147483646 w 85"/>
              <a:gd name="T29" fmla="*/ 2147483646 h 85"/>
              <a:gd name="T30" fmla="*/ 2147483646 w 85"/>
              <a:gd name="T31" fmla="*/ 2147483646 h 85"/>
              <a:gd name="T32" fmla="*/ 2147483646 w 85"/>
              <a:gd name="T33" fmla="*/ 2147483646 h 85"/>
              <a:gd name="T34" fmla="*/ 2147483646 w 85"/>
              <a:gd name="T35" fmla="*/ 2147483646 h 85"/>
              <a:gd name="T36" fmla="*/ 2147483646 w 85"/>
              <a:gd name="T37" fmla="*/ 2147483646 h 85"/>
              <a:gd name="T38" fmla="*/ 2147483646 w 85"/>
              <a:gd name="T39" fmla="*/ 2147483646 h 85"/>
              <a:gd name="T40" fmla="*/ 2147483646 w 85"/>
              <a:gd name="T41" fmla="*/ 2147483646 h 85"/>
              <a:gd name="T42" fmla="*/ 2147483646 w 85"/>
              <a:gd name="T43" fmla="*/ 2147483646 h 85"/>
              <a:gd name="T44" fmla="*/ 2147483646 w 85"/>
              <a:gd name="T45" fmla="*/ 2147483646 h 85"/>
              <a:gd name="T46" fmla="*/ 2147483646 w 85"/>
              <a:gd name="T47" fmla="*/ 0 h 85"/>
              <a:gd name="T48" fmla="*/ 2147483646 w 85"/>
              <a:gd name="T49" fmla="*/ 0 h 85"/>
              <a:gd name="T50" fmla="*/ 2147483646 w 85"/>
              <a:gd name="T51" fmla="*/ 2147483646 h 85"/>
              <a:gd name="T52" fmla="*/ 2147483646 w 85"/>
              <a:gd name="T53" fmla="*/ 2147483646 h 85"/>
              <a:gd name="T54" fmla="*/ 2147483646 w 85"/>
              <a:gd name="T55" fmla="*/ 2147483646 h 85"/>
              <a:gd name="T56" fmla="*/ 2147483646 w 85"/>
              <a:gd name="T57" fmla="*/ 2147483646 h 85"/>
              <a:gd name="T58" fmla="*/ 2147483646 w 85"/>
              <a:gd name="T59" fmla="*/ 2147483646 h 85"/>
              <a:gd name="T60" fmla="*/ 2147483646 w 85"/>
              <a:gd name="T61" fmla="*/ 2147483646 h 85"/>
              <a:gd name="T62" fmla="*/ 2147483646 w 85"/>
              <a:gd name="T63" fmla="*/ 2147483646 h 85"/>
              <a:gd name="T64" fmla="*/ 2147483646 w 85"/>
              <a:gd name="T65" fmla="*/ 2147483646 h 85"/>
              <a:gd name="T66" fmla="*/ 2147483646 w 85"/>
              <a:gd name="T67" fmla="*/ 0 h 85"/>
              <a:gd name="T68" fmla="*/ 0 w 85"/>
              <a:gd name="T69" fmla="*/ 2147483646 h 85"/>
              <a:gd name="T70" fmla="*/ 0 w 85"/>
              <a:gd name="T71" fmla="*/ 2147483646 h 85"/>
              <a:gd name="T72" fmla="*/ 2147483646 w 85"/>
              <a:gd name="T73" fmla="*/ 2147483646 h 85"/>
              <a:gd name="T74" fmla="*/ 2147483646 w 85"/>
              <a:gd name="T75" fmla="*/ 2147483646 h 85"/>
              <a:gd name="T76" fmla="*/ 0 w 85"/>
              <a:gd name="T77" fmla="*/ 2147483646 h 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accent1"/>
          </a:solidFill>
          <a:ln w="28575" cap="flat" cmpd="sng" algn="ctr">
            <a:noFill/>
            <a:prstDash val="solid"/>
            <a:miter lim="800000"/>
          </a:ln>
          <a:effectLst/>
        </p:spPr>
        <p:txBody>
          <a:bodyPr lIns="68543" tIns="34272" rIns="68543" bIns="34272"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1981360" y="2199189"/>
            <a:ext cx="2065452" cy="483861"/>
          </a:xfrm>
          <a:prstGeom prst="roundRect">
            <a:avLst>
              <a:gd name="adj" fmla="val 50000"/>
            </a:avLst>
          </a:prstGeom>
          <a:solidFill>
            <a:schemeClr val="accent2"/>
          </a:solidFill>
          <a:ln w="28575" cap="flat" cmpd="sng" algn="ctr">
            <a:noFill/>
            <a:prstDash val="solid"/>
            <a:miter lim="800000"/>
          </a:ln>
          <a:effectLst/>
        </p:spPr>
        <p:txBody>
          <a:bodyPr lIns="68543" tIns="34272" rIns="68543" bIns="34272"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61" name="Freeform 5"/>
          <p:cNvSpPr>
            <a:spLocks noEditPoints="1"/>
          </p:cNvSpPr>
          <p:nvPr/>
        </p:nvSpPr>
        <p:spPr bwMode="auto">
          <a:xfrm>
            <a:off x="1345353" y="2192669"/>
            <a:ext cx="443959" cy="445801"/>
          </a:xfrm>
          <a:custGeom>
            <a:avLst/>
            <a:gdLst>
              <a:gd name="T0" fmla="*/ 2147483646 w 104"/>
              <a:gd name="T1" fmla="*/ 2147483646 h 104"/>
              <a:gd name="T2" fmla="*/ 2147483646 w 104"/>
              <a:gd name="T3" fmla="*/ 2147483646 h 104"/>
              <a:gd name="T4" fmla="*/ 2147483646 w 104"/>
              <a:gd name="T5" fmla="*/ 2147483646 h 104"/>
              <a:gd name="T6" fmla="*/ 2147483646 w 104"/>
              <a:gd name="T7" fmla="*/ 0 h 104"/>
              <a:gd name="T8" fmla="*/ 0 w 104"/>
              <a:gd name="T9" fmla="*/ 2147483646 h 104"/>
              <a:gd name="T10" fmla="*/ 2147483646 w 104"/>
              <a:gd name="T11" fmla="*/ 2147483646 h 104"/>
              <a:gd name="T12" fmla="*/ 2147483646 w 104"/>
              <a:gd name="T13" fmla="*/ 2147483646 h 104"/>
              <a:gd name="T14" fmla="*/ 2147483646 w 104"/>
              <a:gd name="T15" fmla="*/ 0 h 104"/>
              <a:gd name="T16" fmla="*/ 2147483646 w 104"/>
              <a:gd name="T17" fmla="*/ 2147483646 h 104"/>
              <a:gd name="T18" fmla="*/ 2147483646 w 104"/>
              <a:gd name="T19" fmla="*/ 2147483646 h 104"/>
              <a:gd name="T20" fmla="*/ 2147483646 w 104"/>
              <a:gd name="T21" fmla="*/ 2147483646 h 104"/>
              <a:gd name="T22" fmla="*/ 2147483646 w 104"/>
              <a:gd name="T23" fmla="*/ 2147483646 h 104"/>
              <a:gd name="T24" fmla="*/ 2147483646 w 104"/>
              <a:gd name="T25" fmla="*/ 2147483646 h 104"/>
              <a:gd name="T26" fmla="*/ 2147483646 w 104"/>
              <a:gd name="T27" fmla="*/ 2147483646 h 104"/>
              <a:gd name="T28" fmla="*/ 2147483646 w 104"/>
              <a:gd name="T29" fmla="*/ 2147483646 h 104"/>
              <a:gd name="T30" fmla="*/ 2147483646 w 104"/>
              <a:gd name="T31" fmla="*/ 2147483646 h 104"/>
              <a:gd name="T32" fmla="*/ 2147483646 w 104"/>
              <a:gd name="T33" fmla="*/ 2147483646 h 104"/>
              <a:gd name="T34" fmla="*/ 2147483646 w 104"/>
              <a:gd name="T35" fmla="*/ 2147483646 h 104"/>
              <a:gd name="T36" fmla="*/ 2147483646 w 104"/>
              <a:gd name="T37" fmla="*/ 2147483646 h 104"/>
              <a:gd name="T38" fmla="*/ 2147483646 w 104"/>
              <a:gd name="T39" fmla="*/ 2147483646 h 104"/>
              <a:gd name="T40" fmla="*/ 2147483646 w 104"/>
              <a:gd name="T41" fmla="*/ 2147483646 h 104"/>
              <a:gd name="T42" fmla="*/ 2147483646 w 104"/>
              <a:gd name="T43" fmla="*/ 2147483646 h 104"/>
              <a:gd name="T44" fmla="*/ 2147483646 w 104"/>
              <a:gd name="T45" fmla="*/ 2147483646 h 104"/>
              <a:gd name="T46" fmla="*/ 2147483646 w 104"/>
              <a:gd name="T47" fmla="*/ 2147483646 h 104"/>
              <a:gd name="T48" fmla="*/ 2147483646 w 104"/>
              <a:gd name="T49" fmla="*/ 2147483646 h 104"/>
              <a:gd name="T50" fmla="*/ 2147483646 w 104"/>
              <a:gd name="T51" fmla="*/ 2147483646 h 104"/>
              <a:gd name="T52" fmla="*/ 2147483646 w 104"/>
              <a:gd name="T53" fmla="*/ 2147483646 h 104"/>
              <a:gd name="T54" fmla="*/ 2147483646 w 104"/>
              <a:gd name="T55" fmla="*/ 2147483646 h 104"/>
              <a:gd name="T56" fmla="*/ 2147483646 w 104"/>
              <a:gd name="T57" fmla="*/ 2147483646 h 104"/>
              <a:gd name="T58" fmla="*/ 2147483646 w 104"/>
              <a:gd name="T59" fmla="*/ 2147483646 h 104"/>
              <a:gd name="T60" fmla="*/ 2147483646 w 104"/>
              <a:gd name="T61" fmla="*/ 2147483646 h 104"/>
              <a:gd name="T62" fmla="*/ 2147483646 w 104"/>
              <a:gd name="T63" fmla="*/ 2147483646 h 104"/>
              <a:gd name="T64" fmla="*/ 2147483646 w 104"/>
              <a:gd name="T65" fmla="*/ 2147483646 h 104"/>
              <a:gd name="T66" fmla="*/ 2147483646 w 104"/>
              <a:gd name="T67" fmla="*/ 2147483646 h 104"/>
              <a:gd name="T68" fmla="*/ 2147483646 w 104"/>
              <a:gd name="T69" fmla="*/ 2147483646 h 104"/>
              <a:gd name="T70" fmla="*/ 2147483646 w 104"/>
              <a:gd name="T71" fmla="*/ 2147483646 h 104"/>
              <a:gd name="T72" fmla="*/ 2147483646 w 104"/>
              <a:gd name="T73" fmla="*/ 2147483646 h 104"/>
              <a:gd name="T74" fmla="*/ 2147483646 w 104"/>
              <a:gd name="T75" fmla="*/ 2147483646 h 1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4" h="104">
                <a:moveTo>
                  <a:pt x="45" y="50"/>
                </a:moveTo>
                <a:cubicBezTo>
                  <a:pt x="43" y="27"/>
                  <a:pt x="43" y="27"/>
                  <a:pt x="43" y="27"/>
                </a:cubicBezTo>
                <a:cubicBezTo>
                  <a:pt x="55" y="46"/>
                  <a:pt x="55" y="46"/>
                  <a:pt x="55" y="46"/>
                </a:cubicBezTo>
                <a:cubicBezTo>
                  <a:pt x="60" y="47"/>
                  <a:pt x="63" y="51"/>
                  <a:pt x="63" y="56"/>
                </a:cubicBezTo>
                <a:cubicBezTo>
                  <a:pt x="63" y="62"/>
                  <a:pt x="59" y="67"/>
                  <a:pt x="53" y="67"/>
                </a:cubicBezTo>
                <a:cubicBezTo>
                  <a:pt x="48" y="67"/>
                  <a:pt x="43" y="62"/>
                  <a:pt x="43" y="56"/>
                </a:cubicBezTo>
                <a:cubicBezTo>
                  <a:pt x="43" y="54"/>
                  <a:pt x="44" y="52"/>
                  <a:pt x="45" y="50"/>
                </a:cubicBezTo>
                <a:close/>
                <a:moveTo>
                  <a:pt x="52" y="0"/>
                </a:moveTo>
                <a:cubicBezTo>
                  <a:pt x="38" y="0"/>
                  <a:pt x="25" y="6"/>
                  <a:pt x="15" y="15"/>
                </a:cubicBezTo>
                <a:cubicBezTo>
                  <a:pt x="6" y="25"/>
                  <a:pt x="0" y="38"/>
                  <a:pt x="0" y="52"/>
                </a:cubicBezTo>
                <a:cubicBezTo>
                  <a:pt x="0" y="66"/>
                  <a:pt x="6" y="79"/>
                  <a:pt x="15" y="89"/>
                </a:cubicBezTo>
                <a:cubicBezTo>
                  <a:pt x="25" y="98"/>
                  <a:pt x="38" y="104"/>
                  <a:pt x="52" y="104"/>
                </a:cubicBezTo>
                <a:cubicBezTo>
                  <a:pt x="67" y="104"/>
                  <a:pt x="80" y="98"/>
                  <a:pt x="89" y="89"/>
                </a:cubicBezTo>
                <a:cubicBezTo>
                  <a:pt x="98" y="79"/>
                  <a:pt x="104" y="66"/>
                  <a:pt x="104" y="52"/>
                </a:cubicBezTo>
                <a:cubicBezTo>
                  <a:pt x="104" y="38"/>
                  <a:pt x="98" y="25"/>
                  <a:pt x="89" y="15"/>
                </a:cubicBezTo>
                <a:cubicBezTo>
                  <a:pt x="80" y="6"/>
                  <a:pt x="67" y="0"/>
                  <a:pt x="52" y="0"/>
                </a:cubicBezTo>
                <a:close/>
                <a:moveTo>
                  <a:pt x="83" y="22"/>
                </a:moveTo>
                <a:cubicBezTo>
                  <a:pt x="75" y="14"/>
                  <a:pt x="64" y="9"/>
                  <a:pt x="52" y="9"/>
                </a:cubicBezTo>
                <a:cubicBezTo>
                  <a:pt x="40" y="9"/>
                  <a:pt x="30" y="14"/>
                  <a:pt x="22" y="22"/>
                </a:cubicBezTo>
                <a:cubicBezTo>
                  <a:pt x="14" y="30"/>
                  <a:pt x="9" y="40"/>
                  <a:pt x="9" y="52"/>
                </a:cubicBezTo>
                <a:cubicBezTo>
                  <a:pt x="9" y="64"/>
                  <a:pt x="14" y="75"/>
                  <a:pt x="22" y="82"/>
                </a:cubicBezTo>
                <a:cubicBezTo>
                  <a:pt x="30" y="90"/>
                  <a:pt x="40" y="95"/>
                  <a:pt x="52" y="95"/>
                </a:cubicBezTo>
                <a:cubicBezTo>
                  <a:pt x="64" y="95"/>
                  <a:pt x="75" y="90"/>
                  <a:pt x="83" y="82"/>
                </a:cubicBezTo>
                <a:cubicBezTo>
                  <a:pt x="90" y="75"/>
                  <a:pt x="95" y="64"/>
                  <a:pt x="95" y="52"/>
                </a:cubicBezTo>
                <a:cubicBezTo>
                  <a:pt x="95" y="40"/>
                  <a:pt x="90" y="30"/>
                  <a:pt x="83" y="22"/>
                </a:cubicBezTo>
                <a:close/>
                <a:moveTo>
                  <a:pt x="24" y="64"/>
                </a:moveTo>
                <a:cubicBezTo>
                  <a:pt x="23" y="62"/>
                  <a:pt x="22" y="58"/>
                  <a:pt x="22" y="55"/>
                </a:cubicBezTo>
                <a:cubicBezTo>
                  <a:pt x="28" y="55"/>
                  <a:pt x="28" y="55"/>
                  <a:pt x="28" y="55"/>
                </a:cubicBezTo>
                <a:cubicBezTo>
                  <a:pt x="28" y="49"/>
                  <a:pt x="28" y="49"/>
                  <a:pt x="28" y="49"/>
                </a:cubicBezTo>
                <a:cubicBezTo>
                  <a:pt x="22" y="49"/>
                  <a:pt x="22" y="49"/>
                  <a:pt x="22" y="49"/>
                </a:cubicBezTo>
                <a:cubicBezTo>
                  <a:pt x="22" y="46"/>
                  <a:pt x="23" y="43"/>
                  <a:pt x="24" y="40"/>
                </a:cubicBezTo>
                <a:cubicBezTo>
                  <a:pt x="28" y="43"/>
                  <a:pt x="28" y="43"/>
                  <a:pt x="28" y="43"/>
                </a:cubicBezTo>
                <a:cubicBezTo>
                  <a:pt x="32" y="37"/>
                  <a:pt x="32" y="37"/>
                  <a:pt x="32" y="37"/>
                </a:cubicBezTo>
                <a:cubicBezTo>
                  <a:pt x="27" y="34"/>
                  <a:pt x="27" y="34"/>
                  <a:pt x="27" y="34"/>
                </a:cubicBezTo>
                <a:cubicBezTo>
                  <a:pt x="28" y="33"/>
                  <a:pt x="29" y="32"/>
                  <a:pt x="31" y="30"/>
                </a:cubicBezTo>
                <a:cubicBezTo>
                  <a:pt x="31" y="30"/>
                  <a:pt x="32" y="29"/>
                  <a:pt x="33" y="28"/>
                </a:cubicBezTo>
                <a:cubicBezTo>
                  <a:pt x="35" y="32"/>
                  <a:pt x="35" y="32"/>
                  <a:pt x="35" y="32"/>
                </a:cubicBezTo>
                <a:cubicBezTo>
                  <a:pt x="41" y="29"/>
                  <a:pt x="41" y="29"/>
                  <a:pt x="41" y="29"/>
                </a:cubicBezTo>
                <a:cubicBezTo>
                  <a:pt x="39" y="24"/>
                  <a:pt x="39" y="24"/>
                  <a:pt x="39" y="24"/>
                </a:cubicBezTo>
                <a:cubicBezTo>
                  <a:pt x="42" y="23"/>
                  <a:pt x="44" y="22"/>
                  <a:pt x="47" y="22"/>
                </a:cubicBezTo>
                <a:cubicBezTo>
                  <a:pt x="47" y="26"/>
                  <a:pt x="47" y="26"/>
                  <a:pt x="47" y="26"/>
                </a:cubicBezTo>
                <a:cubicBezTo>
                  <a:pt x="54" y="26"/>
                  <a:pt x="54" y="26"/>
                  <a:pt x="54" y="26"/>
                </a:cubicBezTo>
                <a:cubicBezTo>
                  <a:pt x="54" y="21"/>
                  <a:pt x="54" y="21"/>
                  <a:pt x="54" y="21"/>
                </a:cubicBezTo>
                <a:cubicBezTo>
                  <a:pt x="57" y="22"/>
                  <a:pt x="59" y="22"/>
                  <a:pt x="62" y="23"/>
                </a:cubicBezTo>
                <a:cubicBezTo>
                  <a:pt x="60" y="27"/>
                  <a:pt x="60" y="27"/>
                  <a:pt x="60" y="27"/>
                </a:cubicBezTo>
                <a:cubicBezTo>
                  <a:pt x="66" y="30"/>
                  <a:pt x="66" y="30"/>
                  <a:pt x="66" y="30"/>
                </a:cubicBezTo>
                <a:cubicBezTo>
                  <a:pt x="68" y="26"/>
                  <a:pt x="68" y="26"/>
                  <a:pt x="68" y="26"/>
                </a:cubicBezTo>
                <a:cubicBezTo>
                  <a:pt x="70" y="27"/>
                  <a:pt x="72" y="29"/>
                  <a:pt x="74" y="30"/>
                </a:cubicBezTo>
                <a:cubicBezTo>
                  <a:pt x="74" y="31"/>
                  <a:pt x="75" y="31"/>
                  <a:pt x="75" y="32"/>
                </a:cubicBezTo>
                <a:cubicBezTo>
                  <a:pt x="70" y="34"/>
                  <a:pt x="70" y="34"/>
                  <a:pt x="70" y="34"/>
                </a:cubicBezTo>
                <a:cubicBezTo>
                  <a:pt x="74" y="40"/>
                  <a:pt x="74" y="40"/>
                  <a:pt x="74" y="40"/>
                </a:cubicBezTo>
                <a:cubicBezTo>
                  <a:pt x="79" y="37"/>
                  <a:pt x="79" y="37"/>
                  <a:pt x="79" y="37"/>
                </a:cubicBezTo>
                <a:cubicBezTo>
                  <a:pt x="80" y="40"/>
                  <a:pt x="82" y="43"/>
                  <a:pt x="82" y="46"/>
                </a:cubicBezTo>
                <a:cubicBezTo>
                  <a:pt x="76" y="46"/>
                  <a:pt x="76" y="46"/>
                  <a:pt x="76" y="46"/>
                </a:cubicBezTo>
                <a:cubicBezTo>
                  <a:pt x="76" y="52"/>
                  <a:pt x="76" y="52"/>
                  <a:pt x="76" y="52"/>
                </a:cubicBezTo>
                <a:cubicBezTo>
                  <a:pt x="83" y="52"/>
                  <a:pt x="83" y="52"/>
                  <a:pt x="83" y="52"/>
                </a:cubicBezTo>
                <a:cubicBezTo>
                  <a:pt x="83" y="55"/>
                  <a:pt x="82" y="59"/>
                  <a:pt x="81" y="62"/>
                </a:cubicBezTo>
                <a:cubicBezTo>
                  <a:pt x="75" y="58"/>
                  <a:pt x="75" y="58"/>
                  <a:pt x="75" y="58"/>
                </a:cubicBezTo>
                <a:cubicBezTo>
                  <a:pt x="72" y="64"/>
                  <a:pt x="72" y="64"/>
                  <a:pt x="72" y="64"/>
                </a:cubicBezTo>
                <a:cubicBezTo>
                  <a:pt x="78" y="68"/>
                  <a:pt x="78" y="68"/>
                  <a:pt x="78" y="68"/>
                </a:cubicBezTo>
                <a:cubicBezTo>
                  <a:pt x="84" y="71"/>
                  <a:pt x="84" y="71"/>
                  <a:pt x="84" y="71"/>
                </a:cubicBezTo>
                <a:cubicBezTo>
                  <a:pt x="87" y="66"/>
                  <a:pt x="90" y="58"/>
                  <a:pt x="90" y="52"/>
                </a:cubicBezTo>
                <a:cubicBezTo>
                  <a:pt x="90" y="42"/>
                  <a:pt x="85" y="32"/>
                  <a:pt x="79" y="26"/>
                </a:cubicBezTo>
                <a:cubicBezTo>
                  <a:pt x="72" y="19"/>
                  <a:pt x="63" y="15"/>
                  <a:pt x="52" y="15"/>
                </a:cubicBezTo>
                <a:cubicBezTo>
                  <a:pt x="42" y="15"/>
                  <a:pt x="33" y="19"/>
                  <a:pt x="26" y="26"/>
                </a:cubicBezTo>
                <a:cubicBezTo>
                  <a:pt x="19" y="32"/>
                  <a:pt x="15" y="42"/>
                  <a:pt x="15" y="52"/>
                </a:cubicBezTo>
                <a:cubicBezTo>
                  <a:pt x="15" y="60"/>
                  <a:pt x="18" y="68"/>
                  <a:pt x="22" y="74"/>
                </a:cubicBezTo>
                <a:cubicBezTo>
                  <a:pt x="27" y="70"/>
                  <a:pt x="27" y="70"/>
                  <a:pt x="27" y="70"/>
                </a:cubicBezTo>
                <a:cubicBezTo>
                  <a:pt x="27" y="70"/>
                  <a:pt x="27" y="70"/>
                  <a:pt x="27" y="70"/>
                </a:cubicBezTo>
                <a:cubicBezTo>
                  <a:pt x="33" y="67"/>
                  <a:pt x="33" y="67"/>
                  <a:pt x="33" y="67"/>
                </a:cubicBezTo>
                <a:cubicBezTo>
                  <a:pt x="30" y="61"/>
                  <a:pt x="30" y="61"/>
                  <a:pt x="30" y="61"/>
                </a:cubicBezTo>
                <a:cubicBezTo>
                  <a:pt x="24" y="64"/>
                  <a:pt x="24" y="64"/>
                  <a:pt x="24" y="64"/>
                </a:cubicBezTo>
                <a:close/>
                <a:moveTo>
                  <a:pt x="53" y="51"/>
                </a:moveTo>
                <a:cubicBezTo>
                  <a:pt x="50" y="51"/>
                  <a:pt x="48" y="53"/>
                  <a:pt x="48" y="56"/>
                </a:cubicBezTo>
                <a:cubicBezTo>
                  <a:pt x="48" y="59"/>
                  <a:pt x="50" y="61"/>
                  <a:pt x="53" y="61"/>
                </a:cubicBezTo>
                <a:cubicBezTo>
                  <a:pt x="56" y="61"/>
                  <a:pt x="58" y="59"/>
                  <a:pt x="58" y="56"/>
                </a:cubicBezTo>
                <a:cubicBezTo>
                  <a:pt x="58" y="53"/>
                  <a:pt x="56" y="51"/>
                  <a:pt x="53" y="51"/>
                </a:cubicBezTo>
                <a:close/>
              </a:path>
            </a:pathLst>
          </a:custGeom>
          <a:solidFill>
            <a:schemeClr val="accent2"/>
          </a:solidFill>
          <a:ln w="28575" cap="flat" cmpd="sng" algn="ctr">
            <a:noFill/>
            <a:prstDash val="solid"/>
            <a:miter lim="800000"/>
          </a:ln>
          <a:effectLst/>
        </p:spPr>
        <p:txBody>
          <a:bodyPr lIns="68543" tIns="34272" rIns="68543" bIns="34272"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62" name="圆角矩形 61"/>
          <p:cNvSpPr/>
          <p:nvPr/>
        </p:nvSpPr>
        <p:spPr bwMode="auto">
          <a:xfrm>
            <a:off x="1990053" y="3041405"/>
            <a:ext cx="2064594" cy="483523"/>
          </a:xfrm>
          <a:prstGeom prst="roundRect">
            <a:avLst>
              <a:gd name="adj" fmla="val 50000"/>
            </a:avLst>
          </a:prstGeom>
          <a:solidFill>
            <a:schemeClr val="accent1"/>
          </a:solidFill>
          <a:ln w="28575" cap="flat" cmpd="sng" algn="ctr">
            <a:noFill/>
            <a:prstDash val="solid"/>
            <a:miter lim="800000"/>
          </a:ln>
          <a:effectLst/>
        </p:spPr>
        <p:txBody>
          <a:bodyPr lIns="68543" tIns="34272" rIns="68543" bIns="34272"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63" name="Freeform 22"/>
          <p:cNvSpPr>
            <a:spLocks noEditPoints="1"/>
          </p:cNvSpPr>
          <p:nvPr/>
        </p:nvSpPr>
        <p:spPr bwMode="auto">
          <a:xfrm>
            <a:off x="1336047" y="3082556"/>
            <a:ext cx="483383" cy="390933"/>
          </a:xfrm>
          <a:custGeom>
            <a:avLst/>
            <a:gdLst>
              <a:gd name="T0" fmla="*/ 2147483646 w 109"/>
              <a:gd name="T1" fmla="*/ 2147483646 h 88"/>
              <a:gd name="T2" fmla="*/ 2147483646 w 109"/>
              <a:gd name="T3" fmla="*/ 2147483646 h 88"/>
              <a:gd name="T4" fmla="*/ 2147483646 w 109"/>
              <a:gd name="T5" fmla="*/ 2147483646 h 88"/>
              <a:gd name="T6" fmla="*/ 2147483646 w 109"/>
              <a:gd name="T7" fmla="*/ 0 h 88"/>
              <a:gd name="T8" fmla="*/ 2147483646 w 109"/>
              <a:gd name="T9" fmla="*/ 2147483646 h 88"/>
              <a:gd name="T10" fmla="*/ 2147483646 w 109"/>
              <a:gd name="T11" fmla="*/ 2147483646 h 88"/>
              <a:gd name="T12" fmla="*/ 2147483646 w 109"/>
              <a:gd name="T13" fmla="*/ 2147483646 h 88"/>
              <a:gd name="T14" fmla="*/ 2147483646 w 109"/>
              <a:gd name="T15" fmla="*/ 2147483646 h 88"/>
              <a:gd name="T16" fmla="*/ 2147483646 w 109"/>
              <a:gd name="T17" fmla="*/ 2147483646 h 88"/>
              <a:gd name="T18" fmla="*/ 0 w 109"/>
              <a:gd name="T19" fmla="*/ 2147483646 h 88"/>
              <a:gd name="T20" fmla="*/ 2147483646 w 109"/>
              <a:gd name="T21" fmla="*/ 2147483646 h 88"/>
              <a:gd name="T22" fmla="*/ 2147483646 w 109"/>
              <a:gd name="T23" fmla="*/ 2147483646 h 88"/>
              <a:gd name="T24" fmla="*/ 2147483646 w 109"/>
              <a:gd name="T25" fmla="*/ 2147483646 h 88"/>
              <a:gd name="T26" fmla="*/ 2147483646 w 109"/>
              <a:gd name="T27" fmla="*/ 2147483646 h 88"/>
              <a:gd name="T28" fmla="*/ 2147483646 w 109"/>
              <a:gd name="T29" fmla="*/ 2147483646 h 88"/>
              <a:gd name="T30" fmla="*/ 2147483646 w 109"/>
              <a:gd name="T31" fmla="*/ 2147483646 h 88"/>
              <a:gd name="T32" fmla="*/ 2147483646 w 109"/>
              <a:gd name="T33" fmla="*/ 2147483646 h 88"/>
              <a:gd name="T34" fmla="*/ 2147483646 w 109"/>
              <a:gd name="T35" fmla="*/ 2147483646 h 88"/>
              <a:gd name="T36" fmla="*/ 2147483646 w 109"/>
              <a:gd name="T37" fmla="*/ 2147483646 h 88"/>
              <a:gd name="T38" fmla="*/ 2147483646 w 109"/>
              <a:gd name="T39" fmla="*/ 2147483646 h 88"/>
              <a:gd name="T40" fmla="*/ 2147483646 w 109"/>
              <a:gd name="T41" fmla="*/ 2147483646 h 88"/>
              <a:gd name="T42" fmla="*/ 2147483646 w 109"/>
              <a:gd name="T43" fmla="*/ 2147483646 h 88"/>
              <a:gd name="T44" fmla="*/ 2147483646 w 109"/>
              <a:gd name="T45" fmla="*/ 2147483646 h 88"/>
              <a:gd name="T46" fmla="*/ 2147483646 w 109"/>
              <a:gd name="T47" fmla="*/ 2147483646 h 88"/>
              <a:gd name="T48" fmla="*/ 2147483646 w 109"/>
              <a:gd name="T49" fmla="*/ 2147483646 h 88"/>
              <a:gd name="T50" fmla="*/ 2147483646 w 109"/>
              <a:gd name="T51" fmla="*/ 2147483646 h 88"/>
              <a:gd name="T52" fmla="*/ 2147483646 w 109"/>
              <a:gd name="T53" fmla="*/ 2147483646 h 88"/>
              <a:gd name="T54" fmla="*/ 2147483646 w 109"/>
              <a:gd name="T55" fmla="*/ 2147483646 h 88"/>
              <a:gd name="T56" fmla="*/ 2147483646 w 109"/>
              <a:gd name="T57" fmla="*/ 2147483646 h 88"/>
              <a:gd name="T58" fmla="*/ 2147483646 w 109"/>
              <a:gd name="T59" fmla="*/ 2147483646 h 88"/>
              <a:gd name="T60" fmla="*/ 2147483646 w 109"/>
              <a:gd name="T61" fmla="*/ 2147483646 h 88"/>
              <a:gd name="T62" fmla="*/ 2147483646 w 109"/>
              <a:gd name="T63" fmla="*/ 2147483646 h 88"/>
              <a:gd name="T64" fmla="*/ 2147483646 w 109"/>
              <a:gd name="T65" fmla="*/ 2147483646 h 88"/>
              <a:gd name="T66" fmla="*/ 2147483646 w 109"/>
              <a:gd name="T67" fmla="*/ 2147483646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1"/>
          </a:solidFill>
          <a:ln w="28575" cap="flat" cmpd="sng" algn="ctr">
            <a:noFill/>
            <a:prstDash val="solid"/>
            <a:miter lim="800000"/>
          </a:ln>
          <a:effectLst/>
        </p:spPr>
        <p:txBody>
          <a:bodyPr lIns="68543" tIns="34272" rIns="68543" bIns="34272"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64" name="圆角矩形 63"/>
          <p:cNvSpPr/>
          <p:nvPr/>
        </p:nvSpPr>
        <p:spPr bwMode="auto">
          <a:xfrm>
            <a:off x="1964083" y="3883283"/>
            <a:ext cx="2065591" cy="485324"/>
          </a:xfrm>
          <a:prstGeom prst="roundRect">
            <a:avLst>
              <a:gd name="adj" fmla="val 50000"/>
            </a:avLst>
          </a:prstGeom>
          <a:solidFill>
            <a:schemeClr val="accent2"/>
          </a:solidFill>
          <a:ln w="28575" cap="flat" cmpd="sng" algn="ctr">
            <a:noFill/>
            <a:prstDash val="solid"/>
            <a:miter lim="800000"/>
          </a:ln>
          <a:effectLst/>
        </p:spPr>
        <p:txBody>
          <a:bodyPr lIns="68543" tIns="34272" rIns="68543" bIns="34272"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65" name="Freeform 24"/>
          <p:cNvSpPr>
            <a:spLocks noEditPoints="1"/>
          </p:cNvSpPr>
          <p:nvPr/>
        </p:nvSpPr>
        <p:spPr bwMode="auto">
          <a:xfrm>
            <a:off x="1331640" y="3884998"/>
            <a:ext cx="471385" cy="486952"/>
          </a:xfrm>
          <a:custGeom>
            <a:avLst/>
            <a:gdLst>
              <a:gd name="T0" fmla="*/ 2147483646 w 89"/>
              <a:gd name="T1" fmla="*/ 2147483646 h 92"/>
              <a:gd name="T2" fmla="*/ 2147483646 w 89"/>
              <a:gd name="T3" fmla="*/ 2147483646 h 92"/>
              <a:gd name="T4" fmla="*/ 2147483646 w 89"/>
              <a:gd name="T5" fmla="*/ 2147483646 h 92"/>
              <a:gd name="T6" fmla="*/ 2147483646 w 89"/>
              <a:gd name="T7" fmla="*/ 2147483646 h 92"/>
              <a:gd name="T8" fmla="*/ 2147483646 w 89"/>
              <a:gd name="T9" fmla="*/ 2147483646 h 92"/>
              <a:gd name="T10" fmla="*/ 2147483646 w 89"/>
              <a:gd name="T11" fmla="*/ 2147483646 h 92"/>
              <a:gd name="T12" fmla="*/ 2147483646 w 89"/>
              <a:gd name="T13" fmla="*/ 2147483646 h 92"/>
              <a:gd name="T14" fmla="*/ 2147483646 w 89"/>
              <a:gd name="T15" fmla="*/ 2147483646 h 92"/>
              <a:gd name="T16" fmla="*/ 2147483646 w 89"/>
              <a:gd name="T17" fmla="*/ 2147483646 h 92"/>
              <a:gd name="T18" fmla="*/ 2147483646 w 89"/>
              <a:gd name="T19" fmla="*/ 2147483646 h 92"/>
              <a:gd name="T20" fmla="*/ 2147483646 w 89"/>
              <a:gd name="T21" fmla="*/ 2147483646 h 92"/>
              <a:gd name="T22" fmla="*/ 2147483646 w 89"/>
              <a:gd name="T23" fmla="*/ 2147483646 h 92"/>
              <a:gd name="T24" fmla="*/ 2147483646 w 89"/>
              <a:gd name="T25" fmla="*/ 2147483646 h 92"/>
              <a:gd name="T26" fmla="*/ 2147483646 w 89"/>
              <a:gd name="T27" fmla="*/ 2147483646 h 92"/>
              <a:gd name="T28" fmla="*/ 2147483646 w 89"/>
              <a:gd name="T29" fmla="*/ 2147483646 h 92"/>
              <a:gd name="T30" fmla="*/ 2147483646 w 89"/>
              <a:gd name="T31" fmla="*/ 2147483646 h 92"/>
              <a:gd name="T32" fmla="*/ 2147483646 w 89"/>
              <a:gd name="T33" fmla="*/ 2147483646 h 92"/>
              <a:gd name="T34" fmla="*/ 2147483646 w 89"/>
              <a:gd name="T35" fmla="*/ 2147483646 h 92"/>
              <a:gd name="T36" fmla="*/ 2147483646 w 89"/>
              <a:gd name="T37" fmla="*/ 2147483646 h 92"/>
              <a:gd name="T38" fmla="*/ 2147483646 w 89"/>
              <a:gd name="T39" fmla="*/ 2147483646 h 92"/>
              <a:gd name="T40" fmla="*/ 2147483646 w 89"/>
              <a:gd name="T41" fmla="*/ 2147483646 h 92"/>
              <a:gd name="T42" fmla="*/ 2147483646 w 89"/>
              <a:gd name="T43" fmla="*/ 2147483646 h 92"/>
              <a:gd name="T44" fmla="*/ 2147483646 w 89"/>
              <a:gd name="T45" fmla="*/ 2147483646 h 92"/>
              <a:gd name="T46" fmla="*/ 2147483646 w 89"/>
              <a:gd name="T47" fmla="*/ 2147483646 h 92"/>
              <a:gd name="T48" fmla="*/ 2147483646 w 89"/>
              <a:gd name="T49" fmla="*/ 2147483646 h 92"/>
              <a:gd name="T50" fmla="*/ 2147483646 w 89"/>
              <a:gd name="T51" fmla="*/ 2147483646 h 92"/>
              <a:gd name="T52" fmla="*/ 2147483646 w 89"/>
              <a:gd name="T53" fmla="*/ 2147483646 h 92"/>
              <a:gd name="T54" fmla="*/ 2147483646 w 89"/>
              <a:gd name="T55" fmla="*/ 2147483646 h 92"/>
              <a:gd name="T56" fmla="*/ 2147483646 w 89"/>
              <a:gd name="T57" fmla="*/ 2147483646 h 92"/>
              <a:gd name="T58" fmla="*/ 2147483646 w 89"/>
              <a:gd name="T59" fmla="*/ 2147483646 h 92"/>
              <a:gd name="T60" fmla="*/ 2147483646 w 89"/>
              <a:gd name="T61" fmla="*/ 2147483646 h 92"/>
              <a:gd name="T62" fmla="*/ 2147483646 w 89"/>
              <a:gd name="T63" fmla="*/ 2147483646 h 92"/>
              <a:gd name="T64" fmla="*/ 2147483646 w 89"/>
              <a:gd name="T65" fmla="*/ 2147483646 h 92"/>
              <a:gd name="T66" fmla="*/ 2147483646 w 89"/>
              <a:gd name="T67" fmla="*/ 2147483646 h 92"/>
              <a:gd name="T68" fmla="*/ 2147483646 w 89"/>
              <a:gd name="T69" fmla="*/ 2147483646 h 92"/>
              <a:gd name="T70" fmla="*/ 2147483646 w 89"/>
              <a:gd name="T71" fmla="*/ 2147483646 h 92"/>
              <a:gd name="T72" fmla="*/ 2147483646 w 89"/>
              <a:gd name="T73" fmla="*/ 2147483646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accent2"/>
          </a:solidFill>
          <a:ln w="28575" cap="flat" cmpd="sng" algn="ctr">
            <a:noFill/>
            <a:prstDash val="solid"/>
            <a:miter lim="800000"/>
          </a:ln>
          <a:effectLst/>
        </p:spPr>
        <p:txBody>
          <a:bodyPr lIns="68543" tIns="34272" rIns="68543" bIns="34272"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4192467" y="2202590"/>
            <a:ext cx="3547885" cy="438545"/>
          </a:xfrm>
          <a:prstGeom prst="rect">
            <a:avLst/>
          </a:prstGeom>
          <a:noFill/>
        </p:spPr>
        <p:txBody>
          <a:bodyPr wrap="square" lIns="68543" tIns="34272" rIns="68543" bIns="34272" rtlCol="0">
            <a:spAutoFit/>
          </a:bodyPr>
          <a:lstStyle/>
          <a:p>
            <a:pPr>
              <a:spcBef>
                <a:spcPct val="0"/>
              </a:spcBef>
            </a:pPr>
            <a:r>
              <a:rPr lang="zh-CN" altLang="en-US" sz="1200" dirty="0">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a:t>
            </a:r>
          </a:p>
        </p:txBody>
      </p:sp>
      <p:sp>
        <p:nvSpPr>
          <p:cNvPr id="67" name="TextBox 66"/>
          <p:cNvSpPr txBox="1"/>
          <p:nvPr/>
        </p:nvSpPr>
        <p:spPr>
          <a:xfrm>
            <a:off x="4192467" y="3044806"/>
            <a:ext cx="3547885" cy="438545"/>
          </a:xfrm>
          <a:prstGeom prst="rect">
            <a:avLst/>
          </a:prstGeom>
          <a:noFill/>
        </p:spPr>
        <p:txBody>
          <a:bodyPr wrap="square" lIns="68543" tIns="34272" rIns="68543" bIns="34272" rtlCol="0">
            <a:spAutoFit/>
          </a:bodyPr>
          <a:lstStyle/>
          <a:p>
            <a:pPr>
              <a:spcBef>
                <a:spcPct val="0"/>
              </a:spcBef>
            </a:pPr>
            <a:r>
              <a:rPr lang="zh-CN" altLang="en-US" sz="1200" dirty="0">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a:t>
            </a:r>
          </a:p>
        </p:txBody>
      </p:sp>
      <p:sp>
        <p:nvSpPr>
          <p:cNvPr id="68" name="TextBox 67"/>
          <p:cNvSpPr txBox="1"/>
          <p:nvPr/>
        </p:nvSpPr>
        <p:spPr>
          <a:xfrm>
            <a:off x="4192467" y="3886685"/>
            <a:ext cx="3547885" cy="438545"/>
          </a:xfrm>
          <a:prstGeom prst="rect">
            <a:avLst/>
          </a:prstGeom>
          <a:noFill/>
        </p:spPr>
        <p:txBody>
          <a:bodyPr wrap="square" lIns="68543" tIns="34272" rIns="68543" bIns="34272" rtlCol="0">
            <a:spAutoFit/>
          </a:bodyPr>
          <a:lstStyle/>
          <a:p>
            <a:pPr>
              <a:spcBef>
                <a:spcPct val="0"/>
              </a:spcBef>
            </a:pPr>
            <a:r>
              <a:rPr lang="zh-CN" altLang="en-US" sz="1200" dirty="0">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a:t>
            </a:r>
          </a:p>
        </p:txBody>
      </p:sp>
      <p:sp>
        <p:nvSpPr>
          <p:cNvPr id="69" name="TextBox 68"/>
          <p:cNvSpPr txBox="1"/>
          <p:nvPr/>
        </p:nvSpPr>
        <p:spPr>
          <a:xfrm>
            <a:off x="4192467" y="1352476"/>
            <a:ext cx="3547885" cy="438545"/>
          </a:xfrm>
          <a:prstGeom prst="rect">
            <a:avLst/>
          </a:prstGeom>
          <a:noFill/>
        </p:spPr>
        <p:txBody>
          <a:bodyPr wrap="square" lIns="68543" tIns="34272" rIns="68543" bIns="34272" rtlCol="0">
            <a:spAutoFit/>
          </a:bodyPr>
          <a:lstStyle/>
          <a:p>
            <a:pPr>
              <a:spcBef>
                <a:spcPct val="0"/>
              </a:spcBef>
            </a:pPr>
            <a:r>
              <a:rPr lang="zh-CN" altLang="en-US" sz="1200" dirty="0">
                <a:latin typeface="微软雅黑" panose="020B0503020204020204" pitchFamily="34" charset="-122"/>
                <a:ea typeface="微软雅黑" panose="020B0503020204020204" pitchFamily="34" charset="-122"/>
              </a:rPr>
              <a:t>这里可以添加主要内容这里可以添加主要内容这里可以添加主要内容这里可以添加主要内容。</a:t>
            </a:r>
          </a:p>
        </p:txBody>
      </p:sp>
      <p:sp>
        <p:nvSpPr>
          <p:cNvPr id="70" name="文本框 12"/>
          <p:cNvSpPr txBox="1"/>
          <p:nvPr/>
        </p:nvSpPr>
        <p:spPr bwMode="auto">
          <a:xfrm>
            <a:off x="2329979" y="2285344"/>
            <a:ext cx="1369531" cy="315435"/>
          </a:xfrm>
          <a:prstGeom prst="rect">
            <a:avLst/>
          </a:prstGeom>
          <a:noFill/>
          <a:ln>
            <a:noFill/>
          </a:ln>
        </p:spPr>
        <p:txBody>
          <a:bodyPr wrap="none" lIns="68543" tIns="34272" rIns="68543" bIns="34272">
            <a:spAutoFit/>
          </a:bodyPr>
          <a:lstStyle/>
          <a:p>
            <a:pPr>
              <a:defRPr/>
            </a:pPr>
            <a:r>
              <a:rPr lang="zh-CN" altLang="en-US" b="1" kern="0" dirty="0">
                <a:solidFill>
                  <a:prstClr val="white"/>
                </a:solidFill>
                <a:latin typeface="微软雅黑" panose="020B0503020204020204" pitchFamily="34" charset="-122"/>
                <a:ea typeface="微软雅黑" panose="020B0503020204020204" pitchFamily="34" charset="-122"/>
              </a:rPr>
              <a:t>点击输入标题</a:t>
            </a:r>
            <a:endParaRPr lang="en-US" altLang="zh-CN" b="1" kern="0" dirty="0">
              <a:solidFill>
                <a:prstClr val="white"/>
              </a:solidFill>
              <a:latin typeface="微软雅黑" panose="020B0503020204020204" pitchFamily="34" charset="-122"/>
              <a:ea typeface="微软雅黑" panose="020B0503020204020204" pitchFamily="34" charset="-122"/>
            </a:endParaRPr>
          </a:p>
        </p:txBody>
      </p:sp>
      <p:sp>
        <p:nvSpPr>
          <p:cNvPr id="71" name="文本框 12"/>
          <p:cNvSpPr txBox="1"/>
          <p:nvPr/>
        </p:nvSpPr>
        <p:spPr bwMode="auto">
          <a:xfrm>
            <a:off x="2303241" y="3122247"/>
            <a:ext cx="1369531" cy="315435"/>
          </a:xfrm>
          <a:prstGeom prst="rect">
            <a:avLst/>
          </a:prstGeom>
          <a:noFill/>
          <a:ln>
            <a:noFill/>
          </a:ln>
        </p:spPr>
        <p:txBody>
          <a:bodyPr wrap="none" lIns="68543" tIns="34272" rIns="68543" bIns="34272">
            <a:spAutoFit/>
          </a:bodyPr>
          <a:lstStyle/>
          <a:p>
            <a:pPr>
              <a:defRPr/>
            </a:pPr>
            <a:r>
              <a:rPr lang="zh-CN" altLang="en-US" b="1" kern="0" dirty="0">
                <a:solidFill>
                  <a:prstClr val="white"/>
                </a:solidFill>
                <a:latin typeface="微软雅黑" panose="020B0503020204020204" pitchFamily="34" charset="-122"/>
                <a:ea typeface="微软雅黑" panose="020B0503020204020204" pitchFamily="34" charset="-122"/>
              </a:rPr>
              <a:t>点击输入标题</a:t>
            </a:r>
            <a:endParaRPr lang="en-US" altLang="zh-CN" b="1" kern="0" dirty="0">
              <a:solidFill>
                <a:prstClr val="white"/>
              </a:solidFill>
              <a:latin typeface="微软雅黑" panose="020B0503020204020204" pitchFamily="34" charset="-122"/>
              <a:ea typeface="微软雅黑" panose="020B0503020204020204" pitchFamily="34" charset="-122"/>
            </a:endParaRPr>
          </a:p>
        </p:txBody>
      </p:sp>
      <p:sp>
        <p:nvSpPr>
          <p:cNvPr id="72" name="文本框 12"/>
          <p:cNvSpPr txBox="1"/>
          <p:nvPr/>
        </p:nvSpPr>
        <p:spPr bwMode="auto">
          <a:xfrm>
            <a:off x="2329979" y="3970170"/>
            <a:ext cx="1369531" cy="315435"/>
          </a:xfrm>
          <a:prstGeom prst="rect">
            <a:avLst/>
          </a:prstGeom>
          <a:noFill/>
          <a:ln>
            <a:noFill/>
          </a:ln>
        </p:spPr>
        <p:txBody>
          <a:bodyPr wrap="none" lIns="68543" tIns="34272" rIns="68543" bIns="34272">
            <a:spAutoFit/>
          </a:bodyPr>
          <a:lstStyle/>
          <a:p>
            <a:pPr>
              <a:defRPr/>
            </a:pPr>
            <a:r>
              <a:rPr lang="zh-CN" altLang="en-US" b="1" kern="0" dirty="0">
                <a:solidFill>
                  <a:prstClr val="white"/>
                </a:solidFill>
                <a:latin typeface="微软雅黑" panose="020B0503020204020204" pitchFamily="34" charset="-122"/>
                <a:ea typeface="微软雅黑" panose="020B0503020204020204" pitchFamily="34" charset="-122"/>
              </a:rPr>
              <a:t>点击输入标题</a:t>
            </a:r>
            <a:endParaRPr lang="en-US" altLang="zh-CN" b="1" kern="0" dirty="0">
              <a:solidFill>
                <a:prstClr val="white"/>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19" name="TextBox 18"/>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spTree>
    <p:extLst>
      <p:ext uri="{BB962C8B-B14F-4D97-AF65-F5344CB8AC3E}">
        <p14:creationId xmlns:p14="http://schemas.microsoft.com/office/powerpoint/2010/main" val="498873832"/>
      </p:ext>
    </p:extLst>
  </p:cSld>
  <p:clrMapOvr>
    <a:masterClrMapping/>
  </p:clrMapOvr>
  <mc:AlternateContent xmlns:mc="http://schemas.openxmlformats.org/markup-compatibility/2006" xmlns:p14="http://schemas.microsoft.com/office/powerpoint/2010/main">
    <mc:Choice Requires="p14">
      <p:transition spd="slow" p14:dur="125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0-#ppt_w/2"/>
                                          </p:val>
                                        </p:tav>
                                        <p:tav tm="100000">
                                          <p:val>
                                            <p:strVal val="#ppt_x"/>
                                          </p:val>
                                        </p:tav>
                                      </p:tavLst>
                                    </p:anim>
                                    <p:anim calcmode="lin" valueType="num">
                                      <p:cBhvr additive="base">
                                        <p:cTn id="12" dur="500" fill="hold"/>
                                        <p:tgtEl>
                                          <p:spTgt spid="6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0-#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0-#ppt_w/2"/>
                                          </p:val>
                                        </p:tav>
                                        <p:tav tm="100000">
                                          <p:val>
                                            <p:strVal val="#ppt_x"/>
                                          </p:val>
                                        </p:tav>
                                      </p:tavLst>
                                    </p:anim>
                                    <p:anim calcmode="lin" valueType="num">
                                      <p:cBhvr additive="base">
                                        <p:cTn id="20" dur="5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1+#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1+#ppt_w/2"/>
                                          </p:val>
                                        </p:tav>
                                        <p:tav tm="100000">
                                          <p:val>
                                            <p:strVal val="#ppt_x"/>
                                          </p:val>
                                        </p:tav>
                                      </p:tavLst>
                                    </p:anim>
                                    <p:anim calcmode="lin" valueType="num">
                                      <p:cBhvr additive="base">
                                        <p:cTn id="32" dur="500" fill="hold"/>
                                        <p:tgtEl>
                                          <p:spTgt spid="6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fill="hold"/>
                                        <p:tgtEl>
                                          <p:spTgt spid="64"/>
                                        </p:tgtEl>
                                        <p:attrNameLst>
                                          <p:attrName>ppt_x</p:attrName>
                                        </p:attrNameLst>
                                      </p:cBhvr>
                                      <p:tavLst>
                                        <p:tav tm="0">
                                          <p:val>
                                            <p:strVal val="1+#ppt_w/2"/>
                                          </p:val>
                                        </p:tav>
                                        <p:tav tm="100000">
                                          <p:val>
                                            <p:strVal val="#ppt_x"/>
                                          </p:val>
                                        </p:tav>
                                      </p:tavLst>
                                    </p:anim>
                                    <p:anim calcmode="lin" valueType="num">
                                      <p:cBhvr additive="base">
                                        <p:cTn id="36" dur="500" fill="hold"/>
                                        <p:tgtEl>
                                          <p:spTgt spid="64"/>
                                        </p:tgtEl>
                                        <p:attrNameLst>
                                          <p:attrName>ppt_y</p:attrName>
                                        </p:attrNameLst>
                                      </p:cBhvr>
                                      <p:tavLst>
                                        <p:tav tm="0">
                                          <p:val>
                                            <p:strVal val="#ppt_y"/>
                                          </p:val>
                                        </p:tav>
                                        <p:tav tm="100000">
                                          <p:val>
                                            <p:strVal val="#ppt_y"/>
                                          </p:val>
                                        </p:tav>
                                      </p:tavLst>
                                    </p:anim>
                                  </p:childTnLst>
                                </p:cTn>
                              </p:par>
                              <p:par>
                                <p:cTn id="37" presetID="41" presetClass="entr" presetSubtype="0" fill="hold" grpId="0" nodeType="withEffect">
                                  <p:stCondLst>
                                    <p:cond delay="0"/>
                                  </p:stCondLst>
                                  <p:iterate type="lt">
                                    <p:tmPct val="10000"/>
                                  </p:iterate>
                                  <p:childTnLst>
                                    <p:set>
                                      <p:cBhvr>
                                        <p:cTn id="38" dur="1" fill="hold">
                                          <p:stCondLst>
                                            <p:cond delay="0"/>
                                          </p:stCondLst>
                                        </p:cTn>
                                        <p:tgtEl>
                                          <p:spTgt spid="58"/>
                                        </p:tgtEl>
                                        <p:attrNameLst>
                                          <p:attrName>style.visibility</p:attrName>
                                        </p:attrNameLst>
                                      </p:cBhvr>
                                      <p:to>
                                        <p:strVal val="visible"/>
                                      </p:to>
                                    </p:set>
                                    <p:anim calcmode="lin" valueType="num">
                                      <p:cBhvr>
                                        <p:cTn id="39"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58"/>
                                        </p:tgtEl>
                                        <p:attrNameLst>
                                          <p:attrName>ppt_y</p:attrName>
                                        </p:attrNameLst>
                                      </p:cBhvr>
                                      <p:tavLst>
                                        <p:tav tm="0">
                                          <p:val>
                                            <p:strVal val="#ppt_y"/>
                                          </p:val>
                                        </p:tav>
                                        <p:tav tm="100000">
                                          <p:val>
                                            <p:strVal val="#ppt_y"/>
                                          </p:val>
                                        </p:tav>
                                      </p:tavLst>
                                    </p:anim>
                                    <p:anim calcmode="lin" valueType="num">
                                      <p:cBhvr>
                                        <p:cTn id="41"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58"/>
                                        </p:tgtEl>
                                      </p:cBhvr>
                                    </p:animEffect>
                                  </p:childTnLst>
                                </p:cTn>
                              </p:par>
                            </p:childTnLst>
                          </p:cTn>
                        </p:par>
                        <p:par>
                          <p:cTn id="44" fill="hold">
                            <p:stCondLst>
                              <p:cond delay="750"/>
                            </p:stCondLst>
                            <p:childTnLst>
                              <p:par>
                                <p:cTn id="45" presetID="42" presetClass="entr" presetSubtype="0"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1000"/>
                                        <p:tgtEl>
                                          <p:spTgt spid="69"/>
                                        </p:tgtEl>
                                      </p:cBhvr>
                                    </p:animEffect>
                                    <p:anim calcmode="lin" valueType="num">
                                      <p:cBhvr>
                                        <p:cTn id="48" dur="1000" fill="hold"/>
                                        <p:tgtEl>
                                          <p:spTgt spid="69"/>
                                        </p:tgtEl>
                                        <p:attrNameLst>
                                          <p:attrName>ppt_x</p:attrName>
                                        </p:attrNameLst>
                                      </p:cBhvr>
                                      <p:tavLst>
                                        <p:tav tm="0">
                                          <p:val>
                                            <p:strVal val="#ppt_x"/>
                                          </p:val>
                                        </p:tav>
                                        <p:tav tm="100000">
                                          <p:val>
                                            <p:strVal val="#ppt_x"/>
                                          </p:val>
                                        </p:tav>
                                      </p:tavLst>
                                    </p:anim>
                                    <p:anim calcmode="lin" valueType="num">
                                      <p:cBhvr>
                                        <p:cTn id="49" dur="1000" fill="hold"/>
                                        <p:tgtEl>
                                          <p:spTgt spid="69"/>
                                        </p:tgtEl>
                                        <p:attrNameLst>
                                          <p:attrName>ppt_y</p:attrName>
                                        </p:attrNameLst>
                                      </p:cBhvr>
                                      <p:tavLst>
                                        <p:tav tm="0">
                                          <p:val>
                                            <p:strVal val="#ppt_y+.1"/>
                                          </p:val>
                                        </p:tav>
                                        <p:tav tm="100000">
                                          <p:val>
                                            <p:strVal val="#ppt_y"/>
                                          </p:val>
                                        </p:tav>
                                      </p:tavLst>
                                    </p:anim>
                                  </p:childTnLst>
                                </p:cTn>
                              </p:par>
                            </p:childTnLst>
                          </p:cTn>
                        </p:par>
                        <p:par>
                          <p:cTn id="50" fill="hold">
                            <p:stCondLst>
                              <p:cond delay="175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70"/>
                                        </p:tgtEl>
                                        <p:attrNameLst>
                                          <p:attrName>style.visibility</p:attrName>
                                        </p:attrNameLst>
                                      </p:cBhvr>
                                      <p:to>
                                        <p:strVal val="visible"/>
                                      </p:to>
                                    </p:set>
                                    <p:anim calcmode="lin" valueType="num">
                                      <p:cBhvr>
                                        <p:cTn id="53"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70"/>
                                        </p:tgtEl>
                                        <p:attrNameLst>
                                          <p:attrName>ppt_y</p:attrName>
                                        </p:attrNameLst>
                                      </p:cBhvr>
                                      <p:tavLst>
                                        <p:tav tm="0">
                                          <p:val>
                                            <p:strVal val="#ppt_y"/>
                                          </p:val>
                                        </p:tav>
                                        <p:tav tm="100000">
                                          <p:val>
                                            <p:strVal val="#ppt_y"/>
                                          </p:val>
                                        </p:tav>
                                      </p:tavLst>
                                    </p:anim>
                                    <p:anim calcmode="lin" valueType="num">
                                      <p:cBhvr>
                                        <p:cTn id="55"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70"/>
                                        </p:tgtEl>
                                      </p:cBhvr>
                                    </p:animEffect>
                                  </p:childTnLst>
                                </p:cTn>
                              </p:par>
                            </p:childTnLst>
                          </p:cTn>
                        </p:par>
                        <p:par>
                          <p:cTn id="58" fill="hold">
                            <p:stCondLst>
                              <p:cond delay="2500"/>
                            </p:stCondLst>
                            <p:childTnLst>
                              <p:par>
                                <p:cTn id="59" presetID="42" presetClass="entr" presetSubtype="0" fill="hold" grpId="0" nodeType="after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1000"/>
                                        <p:tgtEl>
                                          <p:spTgt spid="66"/>
                                        </p:tgtEl>
                                      </p:cBhvr>
                                    </p:animEffect>
                                    <p:anim calcmode="lin" valueType="num">
                                      <p:cBhvr>
                                        <p:cTn id="62" dur="1000" fill="hold"/>
                                        <p:tgtEl>
                                          <p:spTgt spid="66"/>
                                        </p:tgtEl>
                                        <p:attrNameLst>
                                          <p:attrName>ppt_x</p:attrName>
                                        </p:attrNameLst>
                                      </p:cBhvr>
                                      <p:tavLst>
                                        <p:tav tm="0">
                                          <p:val>
                                            <p:strVal val="#ppt_x"/>
                                          </p:val>
                                        </p:tav>
                                        <p:tav tm="100000">
                                          <p:val>
                                            <p:strVal val="#ppt_x"/>
                                          </p:val>
                                        </p:tav>
                                      </p:tavLst>
                                    </p:anim>
                                    <p:anim calcmode="lin" valueType="num">
                                      <p:cBhvr>
                                        <p:cTn id="63" dur="1000" fill="hold"/>
                                        <p:tgtEl>
                                          <p:spTgt spid="66"/>
                                        </p:tgtEl>
                                        <p:attrNameLst>
                                          <p:attrName>ppt_y</p:attrName>
                                        </p:attrNameLst>
                                      </p:cBhvr>
                                      <p:tavLst>
                                        <p:tav tm="0">
                                          <p:val>
                                            <p:strVal val="#ppt_y+.1"/>
                                          </p:val>
                                        </p:tav>
                                        <p:tav tm="100000">
                                          <p:val>
                                            <p:strVal val="#ppt_y"/>
                                          </p:val>
                                        </p:tav>
                                      </p:tavLst>
                                    </p:anim>
                                  </p:childTnLst>
                                </p:cTn>
                              </p:par>
                            </p:childTnLst>
                          </p:cTn>
                        </p:par>
                        <p:par>
                          <p:cTn id="64" fill="hold">
                            <p:stCondLst>
                              <p:cond delay="35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71"/>
                                        </p:tgtEl>
                                        <p:attrNameLst>
                                          <p:attrName>style.visibility</p:attrName>
                                        </p:attrNameLst>
                                      </p:cBhvr>
                                      <p:to>
                                        <p:strVal val="visible"/>
                                      </p:to>
                                    </p:set>
                                    <p:anim calcmode="lin" valueType="num">
                                      <p:cBhvr>
                                        <p:cTn id="67"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71"/>
                                        </p:tgtEl>
                                        <p:attrNameLst>
                                          <p:attrName>ppt_y</p:attrName>
                                        </p:attrNameLst>
                                      </p:cBhvr>
                                      <p:tavLst>
                                        <p:tav tm="0">
                                          <p:val>
                                            <p:strVal val="#ppt_y"/>
                                          </p:val>
                                        </p:tav>
                                        <p:tav tm="100000">
                                          <p:val>
                                            <p:strVal val="#ppt_y"/>
                                          </p:val>
                                        </p:tav>
                                      </p:tavLst>
                                    </p:anim>
                                    <p:anim calcmode="lin" valueType="num">
                                      <p:cBhvr>
                                        <p:cTn id="69"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71"/>
                                        </p:tgtEl>
                                      </p:cBhvr>
                                    </p:animEffect>
                                  </p:childTnLst>
                                </p:cTn>
                              </p:par>
                            </p:childTnLst>
                          </p:cTn>
                        </p:par>
                        <p:par>
                          <p:cTn id="72" fill="hold">
                            <p:stCondLst>
                              <p:cond delay="4250"/>
                            </p:stCondLst>
                            <p:childTnLst>
                              <p:par>
                                <p:cTn id="73" presetID="42" presetClass="entr" presetSubtype="0" fill="hold" grpId="0" nodeType="after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1000"/>
                                        <p:tgtEl>
                                          <p:spTgt spid="67"/>
                                        </p:tgtEl>
                                      </p:cBhvr>
                                    </p:animEffect>
                                    <p:anim calcmode="lin" valueType="num">
                                      <p:cBhvr>
                                        <p:cTn id="76" dur="1000" fill="hold"/>
                                        <p:tgtEl>
                                          <p:spTgt spid="67"/>
                                        </p:tgtEl>
                                        <p:attrNameLst>
                                          <p:attrName>ppt_x</p:attrName>
                                        </p:attrNameLst>
                                      </p:cBhvr>
                                      <p:tavLst>
                                        <p:tav tm="0">
                                          <p:val>
                                            <p:strVal val="#ppt_x"/>
                                          </p:val>
                                        </p:tav>
                                        <p:tav tm="100000">
                                          <p:val>
                                            <p:strVal val="#ppt_x"/>
                                          </p:val>
                                        </p:tav>
                                      </p:tavLst>
                                    </p:anim>
                                    <p:anim calcmode="lin" valueType="num">
                                      <p:cBhvr>
                                        <p:cTn id="77" dur="1000" fill="hold"/>
                                        <p:tgtEl>
                                          <p:spTgt spid="67"/>
                                        </p:tgtEl>
                                        <p:attrNameLst>
                                          <p:attrName>ppt_y</p:attrName>
                                        </p:attrNameLst>
                                      </p:cBhvr>
                                      <p:tavLst>
                                        <p:tav tm="0">
                                          <p:val>
                                            <p:strVal val="#ppt_y+.1"/>
                                          </p:val>
                                        </p:tav>
                                        <p:tav tm="100000">
                                          <p:val>
                                            <p:strVal val="#ppt_y"/>
                                          </p:val>
                                        </p:tav>
                                      </p:tavLst>
                                    </p:anim>
                                  </p:childTnLst>
                                </p:cTn>
                              </p:par>
                            </p:childTnLst>
                          </p:cTn>
                        </p:par>
                        <p:par>
                          <p:cTn id="78" fill="hold">
                            <p:stCondLst>
                              <p:cond delay="5250"/>
                            </p:stCondLst>
                            <p:childTnLst>
                              <p:par>
                                <p:cTn id="79" presetID="41" presetClass="entr" presetSubtype="0" fill="hold" grpId="0" nodeType="afterEffect">
                                  <p:stCondLst>
                                    <p:cond delay="0"/>
                                  </p:stCondLst>
                                  <p:iterate type="lt">
                                    <p:tmPct val="10000"/>
                                  </p:iterate>
                                  <p:childTnLst>
                                    <p:set>
                                      <p:cBhvr>
                                        <p:cTn id="80" dur="1" fill="hold">
                                          <p:stCondLst>
                                            <p:cond delay="0"/>
                                          </p:stCondLst>
                                        </p:cTn>
                                        <p:tgtEl>
                                          <p:spTgt spid="72"/>
                                        </p:tgtEl>
                                        <p:attrNameLst>
                                          <p:attrName>style.visibility</p:attrName>
                                        </p:attrNameLst>
                                      </p:cBhvr>
                                      <p:to>
                                        <p:strVal val="visible"/>
                                      </p:to>
                                    </p:set>
                                    <p:anim calcmode="lin" valueType="num">
                                      <p:cBhvr>
                                        <p:cTn id="81"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72"/>
                                        </p:tgtEl>
                                        <p:attrNameLst>
                                          <p:attrName>ppt_y</p:attrName>
                                        </p:attrNameLst>
                                      </p:cBhvr>
                                      <p:tavLst>
                                        <p:tav tm="0">
                                          <p:val>
                                            <p:strVal val="#ppt_y"/>
                                          </p:val>
                                        </p:tav>
                                        <p:tav tm="100000">
                                          <p:val>
                                            <p:strVal val="#ppt_y"/>
                                          </p:val>
                                        </p:tav>
                                      </p:tavLst>
                                    </p:anim>
                                    <p:anim calcmode="lin" valueType="num">
                                      <p:cBhvr>
                                        <p:cTn id="83"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85" dur="500" tmFilter="0,0; .5, 1; 1, 1"/>
                                        <p:tgtEl>
                                          <p:spTgt spid="72"/>
                                        </p:tgtEl>
                                      </p:cBhvr>
                                    </p:animEffect>
                                  </p:childTnLst>
                                </p:cTn>
                              </p:par>
                            </p:childTnLst>
                          </p:cTn>
                        </p:par>
                        <p:par>
                          <p:cTn id="86" fill="hold">
                            <p:stCondLst>
                              <p:cond delay="6000"/>
                            </p:stCondLst>
                            <p:childTnLst>
                              <p:par>
                                <p:cTn id="87" presetID="42" presetClass="entr" presetSubtype="0" fill="hold" grpId="0" nodeType="after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fade">
                                      <p:cBhvr>
                                        <p:cTn id="89" dur="1000"/>
                                        <p:tgtEl>
                                          <p:spTgt spid="68"/>
                                        </p:tgtEl>
                                      </p:cBhvr>
                                    </p:animEffect>
                                    <p:anim calcmode="lin" valueType="num">
                                      <p:cBhvr>
                                        <p:cTn id="90" dur="1000" fill="hold"/>
                                        <p:tgtEl>
                                          <p:spTgt spid="68"/>
                                        </p:tgtEl>
                                        <p:attrNameLst>
                                          <p:attrName>ppt_x</p:attrName>
                                        </p:attrNameLst>
                                      </p:cBhvr>
                                      <p:tavLst>
                                        <p:tav tm="0">
                                          <p:val>
                                            <p:strVal val="#ppt_x"/>
                                          </p:val>
                                        </p:tav>
                                        <p:tav tm="100000">
                                          <p:val>
                                            <p:strVal val="#ppt_x"/>
                                          </p:val>
                                        </p:tav>
                                      </p:tavLst>
                                    </p:anim>
                                    <p:anim calcmode="lin" valueType="num">
                                      <p:cBhvr>
                                        <p:cTn id="9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0" grpId="0" animBg="1"/>
      <p:bldP spid="61" grpId="0" animBg="1"/>
      <p:bldP spid="62" grpId="0" animBg="1"/>
      <p:bldP spid="63" grpId="0" animBg="1"/>
      <p:bldP spid="64" grpId="0" animBg="1"/>
      <p:bldP spid="65" grpId="0" animBg="1"/>
      <p:bldP spid="66" grpId="0"/>
      <p:bldP spid="67" grpId="0"/>
      <p:bldP spid="68" grpId="0"/>
      <p:bldP spid="69" grpId="0"/>
      <p:bldP spid="70" grpId="0"/>
      <p:bldP spid="71"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433222" y="3193031"/>
            <a:ext cx="3212569" cy="714118"/>
            <a:chOff x="3243263" y="4257674"/>
            <a:chExt cx="4284975" cy="952501"/>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3263" y="4257675"/>
              <a:ext cx="1423820" cy="952500"/>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6393" y="4257675"/>
              <a:ext cx="1434510" cy="95250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8077" y="4257674"/>
              <a:ext cx="1440161" cy="952500"/>
            </a:xfrm>
            <a:prstGeom prst="rect">
              <a:avLst/>
            </a:prstGeom>
          </p:spPr>
        </p:pic>
      </p:grpSp>
      <p:sp>
        <p:nvSpPr>
          <p:cNvPr id="27" name="矩形 26"/>
          <p:cNvSpPr/>
          <p:nvPr/>
        </p:nvSpPr>
        <p:spPr>
          <a:xfrm>
            <a:off x="1653" y="1329187"/>
            <a:ext cx="5649854" cy="1242563"/>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grpSp>
        <p:nvGrpSpPr>
          <p:cNvPr id="41" name="组合 40"/>
          <p:cNvGrpSpPr/>
          <p:nvPr/>
        </p:nvGrpSpPr>
        <p:grpSpPr>
          <a:xfrm>
            <a:off x="2014273" y="1499386"/>
            <a:ext cx="4142687" cy="902167"/>
            <a:chOff x="2684463" y="1998663"/>
            <a:chExt cx="5525581" cy="1203325"/>
          </a:xfrm>
        </p:grpSpPr>
        <p:grpSp>
          <p:nvGrpSpPr>
            <p:cNvPr id="28" name="组合 2"/>
            <p:cNvGrpSpPr>
              <a:grpSpLocks/>
            </p:cNvGrpSpPr>
            <p:nvPr/>
          </p:nvGrpSpPr>
          <p:grpSpPr bwMode="auto">
            <a:xfrm>
              <a:off x="2684463" y="1998663"/>
              <a:ext cx="1204912" cy="1203325"/>
              <a:chOff x="1190170" y="1765753"/>
              <a:chExt cx="1204688" cy="1204686"/>
            </a:xfrm>
          </p:grpSpPr>
          <p:sp>
            <p:nvSpPr>
              <p:cNvPr id="29" name="椭圆 28"/>
              <p:cNvSpPr/>
              <p:nvPr/>
            </p:nvSpPr>
            <p:spPr>
              <a:xfrm>
                <a:off x="1190170" y="1765753"/>
                <a:ext cx="1204688" cy="12046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
            <p:nvSpPr>
              <p:cNvPr id="30" name="KSO_Shape"/>
              <p:cNvSpPr/>
              <p:nvPr/>
            </p:nvSpPr>
            <p:spPr bwMode="auto">
              <a:xfrm>
                <a:off x="1509198" y="2121755"/>
                <a:ext cx="566633" cy="492682"/>
              </a:xfrm>
              <a:custGeom>
                <a:avLst/>
                <a:gdLst>
                  <a:gd name="T0" fmla="*/ 2147483646 w 5619"/>
                  <a:gd name="T1" fmla="*/ 2147483646 h 4883"/>
                  <a:gd name="T2" fmla="*/ 2147483646 w 5619"/>
                  <a:gd name="T3" fmla="*/ 2147483646 h 4883"/>
                  <a:gd name="T4" fmla="*/ 2147483646 w 5619"/>
                  <a:gd name="T5" fmla="*/ 2147483646 h 4883"/>
                  <a:gd name="T6" fmla="*/ 2147483646 w 5619"/>
                  <a:gd name="T7" fmla="*/ 2147483646 h 4883"/>
                  <a:gd name="T8" fmla="*/ 2147483646 w 5619"/>
                  <a:gd name="T9" fmla="*/ 1711296715 h 4883"/>
                  <a:gd name="T10" fmla="*/ 2147483646 w 5619"/>
                  <a:gd name="T11" fmla="*/ 2147483646 h 4883"/>
                  <a:gd name="T12" fmla="*/ 2147483646 w 5619"/>
                  <a:gd name="T13" fmla="*/ 2147483646 h 4883"/>
                  <a:gd name="T14" fmla="*/ 2147483646 w 5619"/>
                  <a:gd name="T15" fmla="*/ 2147483646 h 4883"/>
                  <a:gd name="T16" fmla="*/ 2147483646 w 5619"/>
                  <a:gd name="T17" fmla="*/ 2147483646 h 4883"/>
                  <a:gd name="T18" fmla="*/ 2147483646 w 5619"/>
                  <a:gd name="T19" fmla="*/ 2147483646 h 4883"/>
                  <a:gd name="T20" fmla="*/ 2147483646 w 5619"/>
                  <a:gd name="T21" fmla="*/ 2147483646 h 4883"/>
                  <a:gd name="T22" fmla="*/ 2147483646 w 5619"/>
                  <a:gd name="T23" fmla="*/ 2147483646 h 4883"/>
                  <a:gd name="T24" fmla="*/ 2147483646 w 5619"/>
                  <a:gd name="T25" fmla="*/ 2147483646 h 4883"/>
                  <a:gd name="T26" fmla="*/ 2147483646 w 5619"/>
                  <a:gd name="T27" fmla="*/ 2147483646 h 4883"/>
                  <a:gd name="T28" fmla="*/ 2147483646 w 5619"/>
                  <a:gd name="T29" fmla="*/ 2147483646 h 4883"/>
                  <a:gd name="T30" fmla="*/ 2147483646 w 5619"/>
                  <a:gd name="T31" fmla="*/ 2147483646 h 4883"/>
                  <a:gd name="T32" fmla="*/ 2147483646 w 5619"/>
                  <a:gd name="T33" fmla="*/ 2147483646 h 4883"/>
                  <a:gd name="T34" fmla="*/ 2147483646 w 5619"/>
                  <a:gd name="T35" fmla="*/ 2147483646 h 4883"/>
                  <a:gd name="T36" fmla="*/ 2147483646 w 5619"/>
                  <a:gd name="T37" fmla="*/ 2147483646 h 4883"/>
                  <a:gd name="T38" fmla="*/ 2147483646 w 5619"/>
                  <a:gd name="T39" fmla="*/ 2147483646 h 4883"/>
                  <a:gd name="T40" fmla="*/ 2147483646 w 5619"/>
                  <a:gd name="T41" fmla="*/ 2147483646 h 4883"/>
                  <a:gd name="T42" fmla="*/ 2147483646 w 5619"/>
                  <a:gd name="T43" fmla="*/ 2147483646 h 4883"/>
                  <a:gd name="T44" fmla="*/ 2147483646 w 5619"/>
                  <a:gd name="T45" fmla="*/ 2147483646 h 4883"/>
                  <a:gd name="T46" fmla="*/ 2147483646 w 5619"/>
                  <a:gd name="T47" fmla="*/ 2147483646 h 4883"/>
                  <a:gd name="T48" fmla="*/ 2147483646 w 5619"/>
                  <a:gd name="T49" fmla="*/ 2147483646 h 4883"/>
                  <a:gd name="T50" fmla="*/ 2147483646 w 5619"/>
                  <a:gd name="T51" fmla="*/ 2147483646 h 4883"/>
                  <a:gd name="T52" fmla="*/ 2147483646 w 5619"/>
                  <a:gd name="T53" fmla="*/ 2147483646 h 4883"/>
                  <a:gd name="T54" fmla="*/ 2147483646 w 5619"/>
                  <a:gd name="T55" fmla="*/ 2147483646 h 4883"/>
                  <a:gd name="T56" fmla="*/ 2147483646 w 5619"/>
                  <a:gd name="T57" fmla="*/ 2147483646 h 4883"/>
                  <a:gd name="T58" fmla="*/ 2147483646 w 5619"/>
                  <a:gd name="T59" fmla="*/ 2147483646 h 4883"/>
                  <a:gd name="T60" fmla="*/ 2147483646 w 5619"/>
                  <a:gd name="T61" fmla="*/ 2147483646 h 4883"/>
                  <a:gd name="T62" fmla="*/ 2147483646 w 5619"/>
                  <a:gd name="T63" fmla="*/ 2147483646 h 4883"/>
                  <a:gd name="T64" fmla="*/ 2147483646 w 5619"/>
                  <a:gd name="T65" fmla="*/ 2147483646 h 4883"/>
                  <a:gd name="T66" fmla="*/ 2147483646 w 5619"/>
                  <a:gd name="T67" fmla="*/ 2147483646 h 4883"/>
                  <a:gd name="T68" fmla="*/ 2147483646 w 5619"/>
                  <a:gd name="T69" fmla="*/ 2147483646 h 4883"/>
                  <a:gd name="T70" fmla="*/ 2147483646 w 5619"/>
                  <a:gd name="T71" fmla="*/ 2147483646 h 4883"/>
                  <a:gd name="T72" fmla="*/ 2147483646 w 5619"/>
                  <a:gd name="T73" fmla="*/ 2147483646 h 4883"/>
                  <a:gd name="T74" fmla="*/ 2147483646 w 5619"/>
                  <a:gd name="T75" fmla="*/ 2147483646 h 4883"/>
                  <a:gd name="T76" fmla="*/ 2147483646 w 5619"/>
                  <a:gd name="T77" fmla="*/ 2147483646 h 4883"/>
                  <a:gd name="T78" fmla="*/ 2147483646 w 5619"/>
                  <a:gd name="T79" fmla="*/ 2147483646 h 4883"/>
                  <a:gd name="T80" fmla="*/ 2147483646 w 5619"/>
                  <a:gd name="T81" fmla="*/ 2147483646 h 4883"/>
                  <a:gd name="T82" fmla="*/ 2147483646 w 5619"/>
                  <a:gd name="T83" fmla="*/ 2147483646 h 4883"/>
                  <a:gd name="T84" fmla="*/ 2147483646 w 5619"/>
                  <a:gd name="T85" fmla="*/ 2147483646 h 4883"/>
                  <a:gd name="T86" fmla="*/ 2147483646 w 5619"/>
                  <a:gd name="T87" fmla="*/ 2147483646 h 4883"/>
                  <a:gd name="T88" fmla="*/ 2147483646 w 5619"/>
                  <a:gd name="T89" fmla="*/ 2147483646 h 4883"/>
                  <a:gd name="T90" fmla="*/ 2147483646 w 5619"/>
                  <a:gd name="T91" fmla="*/ 2147483646 h 4883"/>
                  <a:gd name="T92" fmla="*/ 2147483646 w 5619"/>
                  <a:gd name="T93" fmla="*/ 2147483646 h 4883"/>
                  <a:gd name="T94" fmla="*/ 2147483646 w 5619"/>
                  <a:gd name="T95" fmla="*/ 2147483646 h 4883"/>
                  <a:gd name="T96" fmla="*/ 2147483646 w 5619"/>
                  <a:gd name="T97" fmla="*/ 2147483646 h 4883"/>
                  <a:gd name="T98" fmla="*/ 2147483646 w 5619"/>
                  <a:gd name="T99" fmla="*/ 2147483646 h 4883"/>
                  <a:gd name="T100" fmla="*/ 2147483646 w 5619"/>
                  <a:gd name="T101" fmla="*/ 2147483646 h 4883"/>
                  <a:gd name="T102" fmla="*/ 2147483646 w 5619"/>
                  <a:gd name="T103" fmla="*/ 2147483646 h 4883"/>
                  <a:gd name="T104" fmla="*/ 2147483646 w 5619"/>
                  <a:gd name="T105" fmla="*/ 2147483646 h 4883"/>
                  <a:gd name="T106" fmla="*/ 2147483646 w 5619"/>
                  <a:gd name="T107" fmla="*/ 2147483646 h 4883"/>
                  <a:gd name="T108" fmla="*/ 2026280593 w 5619"/>
                  <a:gd name="T109" fmla="*/ 2147483646 h 4883"/>
                  <a:gd name="T110" fmla="*/ 311717872 w 5619"/>
                  <a:gd name="T111" fmla="*/ 2147483646 h 4883"/>
                  <a:gd name="T112" fmla="*/ 2147483646 w 5619"/>
                  <a:gd name="T113" fmla="*/ 2147483646 h 4883"/>
                  <a:gd name="T114" fmla="*/ 2147483646 w 5619"/>
                  <a:gd name="T115" fmla="*/ 2147483646 h 4883"/>
                  <a:gd name="T116" fmla="*/ 2147483646 w 5619"/>
                  <a:gd name="T117" fmla="*/ 2147483646 h 4883"/>
                  <a:gd name="T118" fmla="*/ 2147483646 w 5619"/>
                  <a:gd name="T119" fmla="*/ 2147483646 h 4883"/>
                  <a:gd name="T120" fmla="*/ 2147483646 w 5619"/>
                  <a:gd name="T121" fmla="*/ 2147483646 h 4883"/>
                  <a:gd name="T122" fmla="*/ 2147483646 w 5619"/>
                  <a:gd name="T123" fmla="*/ 2147483646 h 4883"/>
                  <a:gd name="T124" fmla="*/ 2147483646 w 5619"/>
                  <a:gd name="T125" fmla="*/ 2147483646 h 488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19" h="4883">
                    <a:moveTo>
                      <a:pt x="1214" y="39"/>
                    </a:moveTo>
                    <a:lnTo>
                      <a:pt x="1214" y="39"/>
                    </a:lnTo>
                    <a:lnTo>
                      <a:pt x="1240" y="39"/>
                    </a:lnTo>
                    <a:lnTo>
                      <a:pt x="1266" y="42"/>
                    </a:lnTo>
                    <a:lnTo>
                      <a:pt x="1290" y="44"/>
                    </a:lnTo>
                    <a:lnTo>
                      <a:pt x="1314" y="49"/>
                    </a:lnTo>
                    <a:lnTo>
                      <a:pt x="1339" y="53"/>
                    </a:lnTo>
                    <a:lnTo>
                      <a:pt x="1363" y="59"/>
                    </a:lnTo>
                    <a:lnTo>
                      <a:pt x="1386" y="66"/>
                    </a:lnTo>
                    <a:lnTo>
                      <a:pt x="1408" y="74"/>
                    </a:lnTo>
                    <a:lnTo>
                      <a:pt x="1430" y="83"/>
                    </a:lnTo>
                    <a:lnTo>
                      <a:pt x="1452" y="94"/>
                    </a:lnTo>
                    <a:lnTo>
                      <a:pt x="1473" y="104"/>
                    </a:lnTo>
                    <a:lnTo>
                      <a:pt x="1494" y="117"/>
                    </a:lnTo>
                    <a:lnTo>
                      <a:pt x="1515" y="129"/>
                    </a:lnTo>
                    <a:lnTo>
                      <a:pt x="1534" y="143"/>
                    </a:lnTo>
                    <a:lnTo>
                      <a:pt x="1553" y="157"/>
                    </a:lnTo>
                    <a:lnTo>
                      <a:pt x="1571" y="173"/>
                    </a:lnTo>
                    <a:lnTo>
                      <a:pt x="1588" y="188"/>
                    </a:lnTo>
                    <a:lnTo>
                      <a:pt x="1606" y="205"/>
                    </a:lnTo>
                    <a:lnTo>
                      <a:pt x="1622" y="223"/>
                    </a:lnTo>
                    <a:lnTo>
                      <a:pt x="1637" y="240"/>
                    </a:lnTo>
                    <a:lnTo>
                      <a:pt x="1651" y="259"/>
                    </a:lnTo>
                    <a:lnTo>
                      <a:pt x="1665" y="279"/>
                    </a:lnTo>
                    <a:lnTo>
                      <a:pt x="1678" y="298"/>
                    </a:lnTo>
                    <a:lnTo>
                      <a:pt x="1690" y="319"/>
                    </a:lnTo>
                    <a:lnTo>
                      <a:pt x="1701" y="340"/>
                    </a:lnTo>
                    <a:lnTo>
                      <a:pt x="1711" y="362"/>
                    </a:lnTo>
                    <a:lnTo>
                      <a:pt x="1721" y="384"/>
                    </a:lnTo>
                    <a:lnTo>
                      <a:pt x="1729" y="406"/>
                    </a:lnTo>
                    <a:lnTo>
                      <a:pt x="1736" y="429"/>
                    </a:lnTo>
                    <a:lnTo>
                      <a:pt x="1743" y="453"/>
                    </a:lnTo>
                    <a:lnTo>
                      <a:pt x="1747" y="477"/>
                    </a:lnTo>
                    <a:lnTo>
                      <a:pt x="1752" y="501"/>
                    </a:lnTo>
                    <a:lnTo>
                      <a:pt x="678" y="501"/>
                    </a:lnTo>
                    <a:lnTo>
                      <a:pt x="682" y="477"/>
                    </a:lnTo>
                    <a:lnTo>
                      <a:pt x="687" y="453"/>
                    </a:lnTo>
                    <a:lnTo>
                      <a:pt x="693" y="429"/>
                    </a:lnTo>
                    <a:lnTo>
                      <a:pt x="701" y="406"/>
                    </a:lnTo>
                    <a:lnTo>
                      <a:pt x="709" y="384"/>
                    </a:lnTo>
                    <a:lnTo>
                      <a:pt x="719" y="362"/>
                    </a:lnTo>
                    <a:lnTo>
                      <a:pt x="728" y="340"/>
                    </a:lnTo>
                    <a:lnTo>
                      <a:pt x="740" y="319"/>
                    </a:lnTo>
                    <a:lnTo>
                      <a:pt x="751" y="298"/>
                    </a:lnTo>
                    <a:lnTo>
                      <a:pt x="764" y="279"/>
                    </a:lnTo>
                    <a:lnTo>
                      <a:pt x="778" y="259"/>
                    </a:lnTo>
                    <a:lnTo>
                      <a:pt x="793" y="240"/>
                    </a:lnTo>
                    <a:lnTo>
                      <a:pt x="808" y="223"/>
                    </a:lnTo>
                    <a:lnTo>
                      <a:pt x="824" y="205"/>
                    </a:lnTo>
                    <a:lnTo>
                      <a:pt x="841" y="188"/>
                    </a:lnTo>
                    <a:lnTo>
                      <a:pt x="858" y="173"/>
                    </a:lnTo>
                    <a:lnTo>
                      <a:pt x="877" y="157"/>
                    </a:lnTo>
                    <a:lnTo>
                      <a:pt x="895" y="143"/>
                    </a:lnTo>
                    <a:lnTo>
                      <a:pt x="915" y="129"/>
                    </a:lnTo>
                    <a:lnTo>
                      <a:pt x="935" y="117"/>
                    </a:lnTo>
                    <a:lnTo>
                      <a:pt x="956" y="104"/>
                    </a:lnTo>
                    <a:lnTo>
                      <a:pt x="976" y="94"/>
                    </a:lnTo>
                    <a:lnTo>
                      <a:pt x="999" y="83"/>
                    </a:lnTo>
                    <a:lnTo>
                      <a:pt x="1021" y="74"/>
                    </a:lnTo>
                    <a:lnTo>
                      <a:pt x="1044" y="66"/>
                    </a:lnTo>
                    <a:lnTo>
                      <a:pt x="1067" y="59"/>
                    </a:lnTo>
                    <a:lnTo>
                      <a:pt x="1090" y="53"/>
                    </a:lnTo>
                    <a:lnTo>
                      <a:pt x="1115" y="49"/>
                    </a:lnTo>
                    <a:lnTo>
                      <a:pt x="1139" y="44"/>
                    </a:lnTo>
                    <a:lnTo>
                      <a:pt x="1165" y="42"/>
                    </a:lnTo>
                    <a:lnTo>
                      <a:pt x="1189" y="39"/>
                    </a:lnTo>
                    <a:lnTo>
                      <a:pt x="1214" y="39"/>
                    </a:lnTo>
                    <a:close/>
                    <a:moveTo>
                      <a:pt x="3276" y="995"/>
                    </a:moveTo>
                    <a:lnTo>
                      <a:pt x="3276" y="995"/>
                    </a:lnTo>
                    <a:lnTo>
                      <a:pt x="3322" y="996"/>
                    </a:lnTo>
                    <a:lnTo>
                      <a:pt x="3367" y="997"/>
                    </a:lnTo>
                    <a:lnTo>
                      <a:pt x="3411" y="1001"/>
                    </a:lnTo>
                    <a:lnTo>
                      <a:pt x="3455" y="1004"/>
                    </a:lnTo>
                    <a:lnTo>
                      <a:pt x="3499" y="1009"/>
                    </a:lnTo>
                    <a:lnTo>
                      <a:pt x="3543" y="1016"/>
                    </a:lnTo>
                    <a:lnTo>
                      <a:pt x="3586" y="1023"/>
                    </a:lnTo>
                    <a:lnTo>
                      <a:pt x="3630" y="1031"/>
                    </a:lnTo>
                    <a:lnTo>
                      <a:pt x="3672" y="1040"/>
                    </a:lnTo>
                    <a:lnTo>
                      <a:pt x="3715" y="1051"/>
                    </a:lnTo>
                    <a:lnTo>
                      <a:pt x="3757" y="1062"/>
                    </a:lnTo>
                    <a:lnTo>
                      <a:pt x="3799" y="1074"/>
                    </a:lnTo>
                    <a:lnTo>
                      <a:pt x="3839" y="1088"/>
                    </a:lnTo>
                    <a:lnTo>
                      <a:pt x="3880" y="1102"/>
                    </a:lnTo>
                    <a:lnTo>
                      <a:pt x="3919" y="1117"/>
                    </a:lnTo>
                    <a:lnTo>
                      <a:pt x="3960" y="1133"/>
                    </a:lnTo>
                    <a:lnTo>
                      <a:pt x="3998" y="1150"/>
                    </a:lnTo>
                    <a:lnTo>
                      <a:pt x="4038" y="1169"/>
                    </a:lnTo>
                    <a:lnTo>
                      <a:pt x="4075" y="1188"/>
                    </a:lnTo>
                    <a:lnTo>
                      <a:pt x="4113" y="1207"/>
                    </a:lnTo>
                    <a:lnTo>
                      <a:pt x="4151" y="1228"/>
                    </a:lnTo>
                    <a:lnTo>
                      <a:pt x="4187" y="1249"/>
                    </a:lnTo>
                    <a:lnTo>
                      <a:pt x="4222" y="1272"/>
                    </a:lnTo>
                    <a:lnTo>
                      <a:pt x="4258" y="1296"/>
                    </a:lnTo>
                    <a:lnTo>
                      <a:pt x="4292" y="1319"/>
                    </a:lnTo>
                    <a:lnTo>
                      <a:pt x="4327" y="1344"/>
                    </a:lnTo>
                    <a:lnTo>
                      <a:pt x="4361" y="1370"/>
                    </a:lnTo>
                    <a:lnTo>
                      <a:pt x="4393" y="1397"/>
                    </a:lnTo>
                    <a:lnTo>
                      <a:pt x="4426" y="1423"/>
                    </a:lnTo>
                    <a:lnTo>
                      <a:pt x="4457" y="1451"/>
                    </a:lnTo>
                    <a:lnTo>
                      <a:pt x="4487" y="1480"/>
                    </a:lnTo>
                    <a:lnTo>
                      <a:pt x="4517" y="1509"/>
                    </a:lnTo>
                    <a:lnTo>
                      <a:pt x="4548" y="1539"/>
                    </a:lnTo>
                    <a:lnTo>
                      <a:pt x="4575" y="1571"/>
                    </a:lnTo>
                    <a:lnTo>
                      <a:pt x="4604" y="1602"/>
                    </a:lnTo>
                    <a:lnTo>
                      <a:pt x="4631" y="1635"/>
                    </a:lnTo>
                    <a:lnTo>
                      <a:pt x="4658" y="1667"/>
                    </a:lnTo>
                    <a:lnTo>
                      <a:pt x="4683" y="1701"/>
                    </a:lnTo>
                    <a:lnTo>
                      <a:pt x="4708" y="1735"/>
                    </a:lnTo>
                    <a:lnTo>
                      <a:pt x="4732" y="1769"/>
                    </a:lnTo>
                    <a:lnTo>
                      <a:pt x="4755" y="1805"/>
                    </a:lnTo>
                    <a:lnTo>
                      <a:pt x="4779" y="1841"/>
                    </a:lnTo>
                    <a:lnTo>
                      <a:pt x="4799" y="1877"/>
                    </a:lnTo>
                    <a:lnTo>
                      <a:pt x="4820" y="1914"/>
                    </a:lnTo>
                    <a:lnTo>
                      <a:pt x="4840" y="1953"/>
                    </a:lnTo>
                    <a:lnTo>
                      <a:pt x="4859" y="1990"/>
                    </a:lnTo>
                    <a:lnTo>
                      <a:pt x="4877" y="2029"/>
                    </a:lnTo>
                    <a:lnTo>
                      <a:pt x="4895" y="2068"/>
                    </a:lnTo>
                    <a:lnTo>
                      <a:pt x="4911" y="2108"/>
                    </a:lnTo>
                    <a:lnTo>
                      <a:pt x="4926" y="2148"/>
                    </a:lnTo>
                    <a:lnTo>
                      <a:pt x="4940" y="2188"/>
                    </a:lnTo>
                    <a:lnTo>
                      <a:pt x="4954" y="2229"/>
                    </a:lnTo>
                    <a:lnTo>
                      <a:pt x="4965" y="2271"/>
                    </a:lnTo>
                    <a:lnTo>
                      <a:pt x="4977" y="2313"/>
                    </a:lnTo>
                    <a:lnTo>
                      <a:pt x="4988" y="2356"/>
                    </a:lnTo>
                    <a:lnTo>
                      <a:pt x="4997" y="2397"/>
                    </a:lnTo>
                    <a:lnTo>
                      <a:pt x="5005" y="2440"/>
                    </a:lnTo>
                    <a:lnTo>
                      <a:pt x="5012" y="2485"/>
                    </a:lnTo>
                    <a:lnTo>
                      <a:pt x="5018" y="2529"/>
                    </a:lnTo>
                    <a:lnTo>
                      <a:pt x="5024" y="2573"/>
                    </a:lnTo>
                    <a:lnTo>
                      <a:pt x="5027" y="2617"/>
                    </a:lnTo>
                    <a:lnTo>
                      <a:pt x="5031" y="2661"/>
                    </a:lnTo>
                    <a:lnTo>
                      <a:pt x="5032" y="2706"/>
                    </a:lnTo>
                    <a:lnTo>
                      <a:pt x="5033" y="2752"/>
                    </a:lnTo>
                    <a:lnTo>
                      <a:pt x="5032" y="2797"/>
                    </a:lnTo>
                    <a:lnTo>
                      <a:pt x="5031" y="2842"/>
                    </a:lnTo>
                    <a:lnTo>
                      <a:pt x="5027" y="2887"/>
                    </a:lnTo>
                    <a:lnTo>
                      <a:pt x="5024" y="2932"/>
                    </a:lnTo>
                    <a:lnTo>
                      <a:pt x="5018" y="2976"/>
                    </a:lnTo>
                    <a:lnTo>
                      <a:pt x="5012" y="3020"/>
                    </a:lnTo>
                    <a:lnTo>
                      <a:pt x="5005" y="3063"/>
                    </a:lnTo>
                    <a:lnTo>
                      <a:pt x="4997" y="3106"/>
                    </a:lnTo>
                    <a:lnTo>
                      <a:pt x="4988" y="3149"/>
                    </a:lnTo>
                    <a:lnTo>
                      <a:pt x="4977" y="3191"/>
                    </a:lnTo>
                    <a:lnTo>
                      <a:pt x="4965" y="3232"/>
                    </a:lnTo>
                    <a:lnTo>
                      <a:pt x="4954" y="3274"/>
                    </a:lnTo>
                    <a:lnTo>
                      <a:pt x="4940" y="3316"/>
                    </a:lnTo>
                    <a:lnTo>
                      <a:pt x="4926" y="3355"/>
                    </a:lnTo>
                    <a:lnTo>
                      <a:pt x="4911" y="3396"/>
                    </a:lnTo>
                    <a:lnTo>
                      <a:pt x="4895" y="3435"/>
                    </a:lnTo>
                    <a:lnTo>
                      <a:pt x="4877" y="3475"/>
                    </a:lnTo>
                    <a:lnTo>
                      <a:pt x="4859" y="3513"/>
                    </a:lnTo>
                    <a:lnTo>
                      <a:pt x="4840" y="3552"/>
                    </a:lnTo>
                    <a:lnTo>
                      <a:pt x="4820" y="3589"/>
                    </a:lnTo>
                    <a:lnTo>
                      <a:pt x="4799" y="3626"/>
                    </a:lnTo>
                    <a:lnTo>
                      <a:pt x="4779" y="3663"/>
                    </a:lnTo>
                    <a:lnTo>
                      <a:pt x="4755" y="3699"/>
                    </a:lnTo>
                    <a:lnTo>
                      <a:pt x="4732" y="3734"/>
                    </a:lnTo>
                    <a:lnTo>
                      <a:pt x="4708" y="3769"/>
                    </a:lnTo>
                    <a:lnTo>
                      <a:pt x="4683" y="3804"/>
                    </a:lnTo>
                    <a:lnTo>
                      <a:pt x="4658" y="3836"/>
                    </a:lnTo>
                    <a:lnTo>
                      <a:pt x="4631" y="3870"/>
                    </a:lnTo>
                    <a:lnTo>
                      <a:pt x="4604" y="3901"/>
                    </a:lnTo>
                    <a:lnTo>
                      <a:pt x="4575" y="3934"/>
                    </a:lnTo>
                    <a:lnTo>
                      <a:pt x="4548" y="3964"/>
                    </a:lnTo>
                    <a:lnTo>
                      <a:pt x="4517" y="3994"/>
                    </a:lnTo>
                    <a:lnTo>
                      <a:pt x="4487" y="4023"/>
                    </a:lnTo>
                    <a:lnTo>
                      <a:pt x="4457" y="4052"/>
                    </a:lnTo>
                    <a:lnTo>
                      <a:pt x="4426" y="4080"/>
                    </a:lnTo>
                    <a:lnTo>
                      <a:pt x="4393" y="4108"/>
                    </a:lnTo>
                    <a:lnTo>
                      <a:pt x="4361" y="4134"/>
                    </a:lnTo>
                    <a:lnTo>
                      <a:pt x="4327" y="4160"/>
                    </a:lnTo>
                    <a:lnTo>
                      <a:pt x="4292" y="4184"/>
                    </a:lnTo>
                    <a:lnTo>
                      <a:pt x="4258" y="4209"/>
                    </a:lnTo>
                    <a:lnTo>
                      <a:pt x="4222" y="4232"/>
                    </a:lnTo>
                    <a:lnTo>
                      <a:pt x="4187" y="4254"/>
                    </a:lnTo>
                    <a:lnTo>
                      <a:pt x="4151" y="4276"/>
                    </a:lnTo>
                    <a:lnTo>
                      <a:pt x="4113" y="4297"/>
                    </a:lnTo>
                    <a:lnTo>
                      <a:pt x="4075" y="4317"/>
                    </a:lnTo>
                    <a:lnTo>
                      <a:pt x="4038" y="4335"/>
                    </a:lnTo>
                    <a:lnTo>
                      <a:pt x="3998" y="4354"/>
                    </a:lnTo>
                    <a:lnTo>
                      <a:pt x="3960" y="4370"/>
                    </a:lnTo>
                    <a:lnTo>
                      <a:pt x="3919" y="4386"/>
                    </a:lnTo>
                    <a:lnTo>
                      <a:pt x="3880" y="4402"/>
                    </a:lnTo>
                    <a:lnTo>
                      <a:pt x="3839" y="4417"/>
                    </a:lnTo>
                    <a:lnTo>
                      <a:pt x="3799" y="4429"/>
                    </a:lnTo>
                    <a:lnTo>
                      <a:pt x="3757" y="4442"/>
                    </a:lnTo>
                    <a:lnTo>
                      <a:pt x="3715" y="4454"/>
                    </a:lnTo>
                    <a:lnTo>
                      <a:pt x="3672" y="4464"/>
                    </a:lnTo>
                    <a:lnTo>
                      <a:pt x="3630" y="4474"/>
                    </a:lnTo>
                    <a:lnTo>
                      <a:pt x="3586" y="4482"/>
                    </a:lnTo>
                    <a:lnTo>
                      <a:pt x="3543" y="4489"/>
                    </a:lnTo>
                    <a:lnTo>
                      <a:pt x="3499" y="4494"/>
                    </a:lnTo>
                    <a:lnTo>
                      <a:pt x="3455" y="4499"/>
                    </a:lnTo>
                    <a:lnTo>
                      <a:pt x="3411" y="4504"/>
                    </a:lnTo>
                    <a:lnTo>
                      <a:pt x="3367" y="4506"/>
                    </a:lnTo>
                    <a:lnTo>
                      <a:pt x="3322" y="4508"/>
                    </a:lnTo>
                    <a:lnTo>
                      <a:pt x="3276" y="4508"/>
                    </a:lnTo>
                    <a:lnTo>
                      <a:pt x="3231" y="4508"/>
                    </a:lnTo>
                    <a:lnTo>
                      <a:pt x="3186" y="4506"/>
                    </a:lnTo>
                    <a:lnTo>
                      <a:pt x="3140" y="4504"/>
                    </a:lnTo>
                    <a:lnTo>
                      <a:pt x="3096" y="4499"/>
                    </a:lnTo>
                    <a:lnTo>
                      <a:pt x="3052" y="4494"/>
                    </a:lnTo>
                    <a:lnTo>
                      <a:pt x="3008" y="4489"/>
                    </a:lnTo>
                    <a:lnTo>
                      <a:pt x="2965" y="4482"/>
                    </a:lnTo>
                    <a:lnTo>
                      <a:pt x="2922" y="4474"/>
                    </a:lnTo>
                    <a:lnTo>
                      <a:pt x="2879" y="4464"/>
                    </a:lnTo>
                    <a:lnTo>
                      <a:pt x="2837" y="4454"/>
                    </a:lnTo>
                    <a:lnTo>
                      <a:pt x="2795" y="4442"/>
                    </a:lnTo>
                    <a:lnTo>
                      <a:pt x="2754" y="4429"/>
                    </a:lnTo>
                    <a:lnTo>
                      <a:pt x="2712" y="4417"/>
                    </a:lnTo>
                    <a:lnTo>
                      <a:pt x="2671" y="4402"/>
                    </a:lnTo>
                    <a:lnTo>
                      <a:pt x="2632" y="4386"/>
                    </a:lnTo>
                    <a:lnTo>
                      <a:pt x="2593" y="4370"/>
                    </a:lnTo>
                    <a:lnTo>
                      <a:pt x="2553" y="4354"/>
                    </a:lnTo>
                    <a:lnTo>
                      <a:pt x="2515" y="4335"/>
                    </a:lnTo>
                    <a:lnTo>
                      <a:pt x="2476" y="4317"/>
                    </a:lnTo>
                    <a:lnTo>
                      <a:pt x="2438" y="4297"/>
                    </a:lnTo>
                    <a:lnTo>
                      <a:pt x="2402" y="4276"/>
                    </a:lnTo>
                    <a:lnTo>
                      <a:pt x="2365" y="4254"/>
                    </a:lnTo>
                    <a:lnTo>
                      <a:pt x="2329" y="4232"/>
                    </a:lnTo>
                    <a:lnTo>
                      <a:pt x="2294" y="4209"/>
                    </a:lnTo>
                    <a:lnTo>
                      <a:pt x="2259" y="4184"/>
                    </a:lnTo>
                    <a:lnTo>
                      <a:pt x="2225" y="4160"/>
                    </a:lnTo>
                    <a:lnTo>
                      <a:pt x="2192" y="4134"/>
                    </a:lnTo>
                    <a:lnTo>
                      <a:pt x="2158" y="4108"/>
                    </a:lnTo>
                    <a:lnTo>
                      <a:pt x="2126" y="4080"/>
                    </a:lnTo>
                    <a:lnTo>
                      <a:pt x="2094" y="4052"/>
                    </a:lnTo>
                    <a:lnTo>
                      <a:pt x="2064" y="4023"/>
                    </a:lnTo>
                    <a:lnTo>
                      <a:pt x="2034" y="3994"/>
                    </a:lnTo>
                    <a:lnTo>
                      <a:pt x="2004" y="3964"/>
                    </a:lnTo>
                    <a:lnTo>
                      <a:pt x="1976" y="3934"/>
                    </a:lnTo>
                    <a:lnTo>
                      <a:pt x="1948" y="3901"/>
                    </a:lnTo>
                    <a:lnTo>
                      <a:pt x="1920" y="3870"/>
                    </a:lnTo>
                    <a:lnTo>
                      <a:pt x="1894" y="3836"/>
                    </a:lnTo>
                    <a:lnTo>
                      <a:pt x="1868" y="3804"/>
                    </a:lnTo>
                    <a:lnTo>
                      <a:pt x="1844" y="3769"/>
                    </a:lnTo>
                    <a:lnTo>
                      <a:pt x="1819" y="3734"/>
                    </a:lnTo>
                    <a:lnTo>
                      <a:pt x="1796" y="3699"/>
                    </a:lnTo>
                    <a:lnTo>
                      <a:pt x="1774" y="3663"/>
                    </a:lnTo>
                    <a:lnTo>
                      <a:pt x="1752" y="3626"/>
                    </a:lnTo>
                    <a:lnTo>
                      <a:pt x="1731" y="3589"/>
                    </a:lnTo>
                    <a:lnTo>
                      <a:pt x="1711" y="3552"/>
                    </a:lnTo>
                    <a:lnTo>
                      <a:pt x="1693" y="3513"/>
                    </a:lnTo>
                    <a:lnTo>
                      <a:pt x="1674" y="3475"/>
                    </a:lnTo>
                    <a:lnTo>
                      <a:pt x="1658" y="3435"/>
                    </a:lnTo>
                    <a:lnTo>
                      <a:pt x="1642" y="3396"/>
                    </a:lnTo>
                    <a:lnTo>
                      <a:pt x="1625" y="3355"/>
                    </a:lnTo>
                    <a:lnTo>
                      <a:pt x="1612" y="3316"/>
                    </a:lnTo>
                    <a:lnTo>
                      <a:pt x="1599" y="3274"/>
                    </a:lnTo>
                    <a:lnTo>
                      <a:pt x="1586" y="3232"/>
                    </a:lnTo>
                    <a:lnTo>
                      <a:pt x="1574" y="3191"/>
                    </a:lnTo>
                    <a:lnTo>
                      <a:pt x="1564" y="3149"/>
                    </a:lnTo>
                    <a:lnTo>
                      <a:pt x="1555" y="3106"/>
                    </a:lnTo>
                    <a:lnTo>
                      <a:pt x="1547" y="3063"/>
                    </a:lnTo>
                    <a:lnTo>
                      <a:pt x="1540" y="3020"/>
                    </a:lnTo>
                    <a:lnTo>
                      <a:pt x="1534" y="2976"/>
                    </a:lnTo>
                    <a:lnTo>
                      <a:pt x="1528" y="2932"/>
                    </a:lnTo>
                    <a:lnTo>
                      <a:pt x="1524" y="2887"/>
                    </a:lnTo>
                    <a:lnTo>
                      <a:pt x="1522" y="2842"/>
                    </a:lnTo>
                    <a:lnTo>
                      <a:pt x="1520" y="2797"/>
                    </a:lnTo>
                    <a:lnTo>
                      <a:pt x="1520" y="2752"/>
                    </a:lnTo>
                    <a:lnTo>
                      <a:pt x="1520" y="2706"/>
                    </a:lnTo>
                    <a:lnTo>
                      <a:pt x="1522" y="2661"/>
                    </a:lnTo>
                    <a:lnTo>
                      <a:pt x="1524" y="2617"/>
                    </a:lnTo>
                    <a:lnTo>
                      <a:pt x="1528" y="2573"/>
                    </a:lnTo>
                    <a:lnTo>
                      <a:pt x="1534" y="2529"/>
                    </a:lnTo>
                    <a:lnTo>
                      <a:pt x="1540" y="2485"/>
                    </a:lnTo>
                    <a:lnTo>
                      <a:pt x="1547" y="2440"/>
                    </a:lnTo>
                    <a:lnTo>
                      <a:pt x="1555" y="2397"/>
                    </a:lnTo>
                    <a:lnTo>
                      <a:pt x="1564" y="2356"/>
                    </a:lnTo>
                    <a:lnTo>
                      <a:pt x="1574" y="2313"/>
                    </a:lnTo>
                    <a:lnTo>
                      <a:pt x="1586" y="2271"/>
                    </a:lnTo>
                    <a:lnTo>
                      <a:pt x="1599" y="2229"/>
                    </a:lnTo>
                    <a:lnTo>
                      <a:pt x="1612" y="2188"/>
                    </a:lnTo>
                    <a:lnTo>
                      <a:pt x="1625" y="2148"/>
                    </a:lnTo>
                    <a:lnTo>
                      <a:pt x="1642" y="2108"/>
                    </a:lnTo>
                    <a:lnTo>
                      <a:pt x="1658" y="2068"/>
                    </a:lnTo>
                    <a:lnTo>
                      <a:pt x="1674" y="2029"/>
                    </a:lnTo>
                    <a:lnTo>
                      <a:pt x="1693" y="1990"/>
                    </a:lnTo>
                    <a:lnTo>
                      <a:pt x="1711" y="1953"/>
                    </a:lnTo>
                    <a:lnTo>
                      <a:pt x="1731" y="1914"/>
                    </a:lnTo>
                    <a:lnTo>
                      <a:pt x="1752" y="1877"/>
                    </a:lnTo>
                    <a:lnTo>
                      <a:pt x="1774" y="1841"/>
                    </a:lnTo>
                    <a:lnTo>
                      <a:pt x="1796" y="1805"/>
                    </a:lnTo>
                    <a:lnTo>
                      <a:pt x="1819" y="1769"/>
                    </a:lnTo>
                    <a:lnTo>
                      <a:pt x="1844" y="1735"/>
                    </a:lnTo>
                    <a:lnTo>
                      <a:pt x="1868" y="1701"/>
                    </a:lnTo>
                    <a:lnTo>
                      <a:pt x="1894" y="1667"/>
                    </a:lnTo>
                    <a:lnTo>
                      <a:pt x="1920" y="1635"/>
                    </a:lnTo>
                    <a:lnTo>
                      <a:pt x="1948" y="1602"/>
                    </a:lnTo>
                    <a:lnTo>
                      <a:pt x="1976" y="1571"/>
                    </a:lnTo>
                    <a:lnTo>
                      <a:pt x="2004" y="1539"/>
                    </a:lnTo>
                    <a:lnTo>
                      <a:pt x="2034" y="1509"/>
                    </a:lnTo>
                    <a:lnTo>
                      <a:pt x="2064" y="1480"/>
                    </a:lnTo>
                    <a:lnTo>
                      <a:pt x="2094" y="1451"/>
                    </a:lnTo>
                    <a:lnTo>
                      <a:pt x="2126" y="1423"/>
                    </a:lnTo>
                    <a:lnTo>
                      <a:pt x="2158" y="1397"/>
                    </a:lnTo>
                    <a:lnTo>
                      <a:pt x="2192" y="1370"/>
                    </a:lnTo>
                    <a:lnTo>
                      <a:pt x="2225" y="1344"/>
                    </a:lnTo>
                    <a:lnTo>
                      <a:pt x="2259" y="1319"/>
                    </a:lnTo>
                    <a:lnTo>
                      <a:pt x="2294" y="1296"/>
                    </a:lnTo>
                    <a:lnTo>
                      <a:pt x="2329" y="1272"/>
                    </a:lnTo>
                    <a:lnTo>
                      <a:pt x="2365" y="1249"/>
                    </a:lnTo>
                    <a:lnTo>
                      <a:pt x="2402" y="1228"/>
                    </a:lnTo>
                    <a:lnTo>
                      <a:pt x="2438" y="1207"/>
                    </a:lnTo>
                    <a:lnTo>
                      <a:pt x="2476" y="1188"/>
                    </a:lnTo>
                    <a:lnTo>
                      <a:pt x="2515" y="1169"/>
                    </a:lnTo>
                    <a:lnTo>
                      <a:pt x="2553" y="1150"/>
                    </a:lnTo>
                    <a:lnTo>
                      <a:pt x="2593" y="1133"/>
                    </a:lnTo>
                    <a:lnTo>
                      <a:pt x="2632" y="1117"/>
                    </a:lnTo>
                    <a:lnTo>
                      <a:pt x="2671" y="1102"/>
                    </a:lnTo>
                    <a:lnTo>
                      <a:pt x="2712" y="1088"/>
                    </a:lnTo>
                    <a:lnTo>
                      <a:pt x="2754" y="1074"/>
                    </a:lnTo>
                    <a:lnTo>
                      <a:pt x="2795" y="1062"/>
                    </a:lnTo>
                    <a:lnTo>
                      <a:pt x="2837" y="1051"/>
                    </a:lnTo>
                    <a:lnTo>
                      <a:pt x="2879" y="1040"/>
                    </a:lnTo>
                    <a:lnTo>
                      <a:pt x="2922" y="1031"/>
                    </a:lnTo>
                    <a:lnTo>
                      <a:pt x="2965" y="1023"/>
                    </a:lnTo>
                    <a:lnTo>
                      <a:pt x="3008" y="1016"/>
                    </a:lnTo>
                    <a:lnTo>
                      <a:pt x="3052" y="1009"/>
                    </a:lnTo>
                    <a:lnTo>
                      <a:pt x="3096" y="1004"/>
                    </a:lnTo>
                    <a:lnTo>
                      <a:pt x="3140" y="1001"/>
                    </a:lnTo>
                    <a:lnTo>
                      <a:pt x="3186" y="997"/>
                    </a:lnTo>
                    <a:lnTo>
                      <a:pt x="3231" y="996"/>
                    </a:lnTo>
                    <a:lnTo>
                      <a:pt x="3276" y="995"/>
                    </a:lnTo>
                    <a:close/>
                    <a:moveTo>
                      <a:pt x="3052" y="1894"/>
                    </a:moveTo>
                    <a:lnTo>
                      <a:pt x="3052" y="1894"/>
                    </a:lnTo>
                    <a:lnTo>
                      <a:pt x="3031" y="1882"/>
                    </a:lnTo>
                    <a:lnTo>
                      <a:pt x="3009" y="1873"/>
                    </a:lnTo>
                    <a:lnTo>
                      <a:pt x="2987" y="1865"/>
                    </a:lnTo>
                    <a:lnTo>
                      <a:pt x="2965" y="1858"/>
                    </a:lnTo>
                    <a:lnTo>
                      <a:pt x="2942" y="1852"/>
                    </a:lnTo>
                    <a:lnTo>
                      <a:pt x="2919" y="1848"/>
                    </a:lnTo>
                    <a:lnTo>
                      <a:pt x="2896" y="1846"/>
                    </a:lnTo>
                    <a:lnTo>
                      <a:pt x="2871" y="1845"/>
                    </a:lnTo>
                    <a:lnTo>
                      <a:pt x="2848" y="1845"/>
                    </a:lnTo>
                    <a:lnTo>
                      <a:pt x="2824" y="1846"/>
                    </a:lnTo>
                    <a:lnTo>
                      <a:pt x="2799" y="1849"/>
                    </a:lnTo>
                    <a:lnTo>
                      <a:pt x="2775" y="1854"/>
                    </a:lnTo>
                    <a:lnTo>
                      <a:pt x="2750" y="1859"/>
                    </a:lnTo>
                    <a:lnTo>
                      <a:pt x="2726" y="1866"/>
                    </a:lnTo>
                    <a:lnTo>
                      <a:pt x="2703" y="1874"/>
                    </a:lnTo>
                    <a:lnTo>
                      <a:pt x="2678" y="1883"/>
                    </a:lnTo>
                    <a:lnTo>
                      <a:pt x="2654" y="1895"/>
                    </a:lnTo>
                    <a:lnTo>
                      <a:pt x="2631" y="1906"/>
                    </a:lnTo>
                    <a:lnTo>
                      <a:pt x="2608" y="1919"/>
                    </a:lnTo>
                    <a:lnTo>
                      <a:pt x="2584" y="1933"/>
                    </a:lnTo>
                    <a:lnTo>
                      <a:pt x="2561" y="1948"/>
                    </a:lnTo>
                    <a:lnTo>
                      <a:pt x="2539" y="1966"/>
                    </a:lnTo>
                    <a:lnTo>
                      <a:pt x="2517" y="1983"/>
                    </a:lnTo>
                    <a:lnTo>
                      <a:pt x="2495" y="2002"/>
                    </a:lnTo>
                    <a:lnTo>
                      <a:pt x="2474" y="2021"/>
                    </a:lnTo>
                    <a:lnTo>
                      <a:pt x="2454" y="2042"/>
                    </a:lnTo>
                    <a:lnTo>
                      <a:pt x="2433" y="2064"/>
                    </a:lnTo>
                    <a:lnTo>
                      <a:pt x="2415" y="2086"/>
                    </a:lnTo>
                    <a:lnTo>
                      <a:pt x="2396" y="2111"/>
                    </a:lnTo>
                    <a:lnTo>
                      <a:pt x="2379" y="2135"/>
                    </a:lnTo>
                    <a:lnTo>
                      <a:pt x="2362" y="2162"/>
                    </a:lnTo>
                    <a:lnTo>
                      <a:pt x="2345" y="2188"/>
                    </a:lnTo>
                    <a:lnTo>
                      <a:pt x="2330" y="2215"/>
                    </a:lnTo>
                    <a:lnTo>
                      <a:pt x="2316" y="2243"/>
                    </a:lnTo>
                    <a:lnTo>
                      <a:pt x="2303" y="2271"/>
                    </a:lnTo>
                    <a:lnTo>
                      <a:pt x="2292" y="2299"/>
                    </a:lnTo>
                    <a:lnTo>
                      <a:pt x="2281" y="2327"/>
                    </a:lnTo>
                    <a:lnTo>
                      <a:pt x="2273" y="2356"/>
                    </a:lnTo>
                    <a:lnTo>
                      <a:pt x="2265" y="2384"/>
                    </a:lnTo>
                    <a:lnTo>
                      <a:pt x="2258" y="2411"/>
                    </a:lnTo>
                    <a:lnTo>
                      <a:pt x="2254" y="2439"/>
                    </a:lnTo>
                    <a:lnTo>
                      <a:pt x="2249" y="2467"/>
                    </a:lnTo>
                    <a:lnTo>
                      <a:pt x="2245" y="2495"/>
                    </a:lnTo>
                    <a:lnTo>
                      <a:pt x="2244" y="2523"/>
                    </a:lnTo>
                    <a:lnTo>
                      <a:pt x="2243" y="2550"/>
                    </a:lnTo>
                    <a:lnTo>
                      <a:pt x="2244" y="2576"/>
                    </a:lnTo>
                    <a:lnTo>
                      <a:pt x="2245" y="2603"/>
                    </a:lnTo>
                    <a:lnTo>
                      <a:pt x="2248" y="2629"/>
                    </a:lnTo>
                    <a:lnTo>
                      <a:pt x="2252" y="2654"/>
                    </a:lnTo>
                    <a:lnTo>
                      <a:pt x="2257" y="2680"/>
                    </a:lnTo>
                    <a:lnTo>
                      <a:pt x="2263" y="2704"/>
                    </a:lnTo>
                    <a:lnTo>
                      <a:pt x="2271" y="2727"/>
                    </a:lnTo>
                    <a:lnTo>
                      <a:pt x="2279" y="2750"/>
                    </a:lnTo>
                    <a:lnTo>
                      <a:pt x="2288" y="2774"/>
                    </a:lnTo>
                    <a:lnTo>
                      <a:pt x="2299" y="2795"/>
                    </a:lnTo>
                    <a:lnTo>
                      <a:pt x="2310" y="2815"/>
                    </a:lnTo>
                    <a:lnTo>
                      <a:pt x="2323" y="2836"/>
                    </a:lnTo>
                    <a:lnTo>
                      <a:pt x="2337" y="2855"/>
                    </a:lnTo>
                    <a:lnTo>
                      <a:pt x="2352" y="2874"/>
                    </a:lnTo>
                    <a:lnTo>
                      <a:pt x="2368" y="2890"/>
                    </a:lnTo>
                    <a:lnTo>
                      <a:pt x="2386" y="2906"/>
                    </a:lnTo>
                    <a:lnTo>
                      <a:pt x="2404" y="2921"/>
                    </a:lnTo>
                    <a:lnTo>
                      <a:pt x="2423" y="2935"/>
                    </a:lnTo>
                    <a:lnTo>
                      <a:pt x="2444" y="2948"/>
                    </a:lnTo>
                    <a:lnTo>
                      <a:pt x="2465" y="2958"/>
                    </a:lnTo>
                    <a:lnTo>
                      <a:pt x="2485" y="2968"/>
                    </a:lnTo>
                    <a:lnTo>
                      <a:pt x="2503" y="2975"/>
                    </a:lnTo>
                    <a:lnTo>
                      <a:pt x="2523" y="2979"/>
                    </a:lnTo>
                    <a:lnTo>
                      <a:pt x="2540" y="2982"/>
                    </a:lnTo>
                    <a:lnTo>
                      <a:pt x="2559" y="2982"/>
                    </a:lnTo>
                    <a:lnTo>
                      <a:pt x="2575" y="2980"/>
                    </a:lnTo>
                    <a:lnTo>
                      <a:pt x="2593" y="2978"/>
                    </a:lnTo>
                    <a:lnTo>
                      <a:pt x="2609" y="2973"/>
                    </a:lnTo>
                    <a:lnTo>
                      <a:pt x="2625" y="2966"/>
                    </a:lnTo>
                    <a:lnTo>
                      <a:pt x="2640" y="2958"/>
                    </a:lnTo>
                    <a:lnTo>
                      <a:pt x="2656" y="2949"/>
                    </a:lnTo>
                    <a:lnTo>
                      <a:pt x="2671" y="2937"/>
                    </a:lnTo>
                    <a:lnTo>
                      <a:pt x="2687" y="2926"/>
                    </a:lnTo>
                    <a:lnTo>
                      <a:pt x="2700" y="2912"/>
                    </a:lnTo>
                    <a:lnTo>
                      <a:pt x="2716" y="2897"/>
                    </a:lnTo>
                    <a:lnTo>
                      <a:pt x="2730" y="2879"/>
                    </a:lnTo>
                    <a:lnTo>
                      <a:pt x="2743" y="2862"/>
                    </a:lnTo>
                    <a:lnTo>
                      <a:pt x="2771" y="2824"/>
                    </a:lnTo>
                    <a:lnTo>
                      <a:pt x="2799" y="2782"/>
                    </a:lnTo>
                    <a:lnTo>
                      <a:pt x="2828" y="2737"/>
                    </a:lnTo>
                    <a:lnTo>
                      <a:pt x="2856" y="2688"/>
                    </a:lnTo>
                    <a:lnTo>
                      <a:pt x="2885" y="2637"/>
                    </a:lnTo>
                    <a:lnTo>
                      <a:pt x="2945" y="2530"/>
                    </a:lnTo>
                    <a:lnTo>
                      <a:pt x="3008" y="2424"/>
                    </a:lnTo>
                    <a:lnTo>
                      <a:pt x="3037" y="2374"/>
                    </a:lnTo>
                    <a:lnTo>
                      <a:pt x="3065" y="2326"/>
                    </a:lnTo>
                    <a:lnTo>
                      <a:pt x="3089" y="2279"/>
                    </a:lnTo>
                    <a:lnTo>
                      <a:pt x="3111" y="2235"/>
                    </a:lnTo>
                    <a:lnTo>
                      <a:pt x="3131" y="2192"/>
                    </a:lnTo>
                    <a:lnTo>
                      <a:pt x="3138" y="2171"/>
                    </a:lnTo>
                    <a:lnTo>
                      <a:pt x="3145" y="2151"/>
                    </a:lnTo>
                    <a:lnTo>
                      <a:pt x="3151" y="2132"/>
                    </a:lnTo>
                    <a:lnTo>
                      <a:pt x="3156" y="2112"/>
                    </a:lnTo>
                    <a:lnTo>
                      <a:pt x="3159" y="2093"/>
                    </a:lnTo>
                    <a:lnTo>
                      <a:pt x="3160" y="2075"/>
                    </a:lnTo>
                    <a:lnTo>
                      <a:pt x="3161" y="2057"/>
                    </a:lnTo>
                    <a:lnTo>
                      <a:pt x="3160" y="2040"/>
                    </a:lnTo>
                    <a:lnTo>
                      <a:pt x="3157" y="2022"/>
                    </a:lnTo>
                    <a:lnTo>
                      <a:pt x="3153" y="2006"/>
                    </a:lnTo>
                    <a:lnTo>
                      <a:pt x="3147" y="1990"/>
                    </a:lnTo>
                    <a:lnTo>
                      <a:pt x="3139" y="1975"/>
                    </a:lnTo>
                    <a:lnTo>
                      <a:pt x="3130" y="1960"/>
                    </a:lnTo>
                    <a:lnTo>
                      <a:pt x="3118" y="1946"/>
                    </a:lnTo>
                    <a:lnTo>
                      <a:pt x="3105" y="1932"/>
                    </a:lnTo>
                    <a:lnTo>
                      <a:pt x="3089" y="1919"/>
                    </a:lnTo>
                    <a:lnTo>
                      <a:pt x="3072" y="1906"/>
                    </a:lnTo>
                    <a:lnTo>
                      <a:pt x="3052" y="1894"/>
                    </a:lnTo>
                    <a:close/>
                    <a:moveTo>
                      <a:pt x="4125" y="1903"/>
                    </a:moveTo>
                    <a:lnTo>
                      <a:pt x="4125" y="1903"/>
                    </a:lnTo>
                    <a:lnTo>
                      <a:pt x="4083" y="1863"/>
                    </a:lnTo>
                    <a:lnTo>
                      <a:pt x="4039" y="1826"/>
                    </a:lnTo>
                    <a:lnTo>
                      <a:pt x="3994" y="1790"/>
                    </a:lnTo>
                    <a:lnTo>
                      <a:pt x="3947" y="1757"/>
                    </a:lnTo>
                    <a:lnTo>
                      <a:pt x="3923" y="1740"/>
                    </a:lnTo>
                    <a:lnTo>
                      <a:pt x="3899" y="1725"/>
                    </a:lnTo>
                    <a:lnTo>
                      <a:pt x="3873" y="1711"/>
                    </a:lnTo>
                    <a:lnTo>
                      <a:pt x="3848" y="1696"/>
                    </a:lnTo>
                    <a:lnTo>
                      <a:pt x="3822" y="1683"/>
                    </a:lnTo>
                    <a:lnTo>
                      <a:pt x="3796" y="1671"/>
                    </a:lnTo>
                    <a:lnTo>
                      <a:pt x="3770" y="1658"/>
                    </a:lnTo>
                    <a:lnTo>
                      <a:pt x="3743" y="1646"/>
                    </a:lnTo>
                    <a:lnTo>
                      <a:pt x="3716" y="1635"/>
                    </a:lnTo>
                    <a:lnTo>
                      <a:pt x="3688" y="1624"/>
                    </a:lnTo>
                    <a:lnTo>
                      <a:pt x="3661" y="1615"/>
                    </a:lnTo>
                    <a:lnTo>
                      <a:pt x="3633" y="1606"/>
                    </a:lnTo>
                    <a:lnTo>
                      <a:pt x="3605" y="1598"/>
                    </a:lnTo>
                    <a:lnTo>
                      <a:pt x="3576" y="1589"/>
                    </a:lnTo>
                    <a:lnTo>
                      <a:pt x="3547" y="1582"/>
                    </a:lnTo>
                    <a:lnTo>
                      <a:pt x="3518" y="1577"/>
                    </a:lnTo>
                    <a:lnTo>
                      <a:pt x="3489" y="1571"/>
                    </a:lnTo>
                    <a:lnTo>
                      <a:pt x="3459" y="1566"/>
                    </a:lnTo>
                    <a:lnTo>
                      <a:pt x="3428" y="1562"/>
                    </a:lnTo>
                    <a:lnTo>
                      <a:pt x="3398" y="1558"/>
                    </a:lnTo>
                    <a:lnTo>
                      <a:pt x="3368" y="1556"/>
                    </a:lnTo>
                    <a:lnTo>
                      <a:pt x="3338" y="1553"/>
                    </a:lnTo>
                    <a:lnTo>
                      <a:pt x="3307" y="1552"/>
                    </a:lnTo>
                    <a:lnTo>
                      <a:pt x="3276" y="1552"/>
                    </a:lnTo>
                    <a:lnTo>
                      <a:pt x="3245" y="1552"/>
                    </a:lnTo>
                    <a:lnTo>
                      <a:pt x="3214" y="1553"/>
                    </a:lnTo>
                    <a:lnTo>
                      <a:pt x="3183" y="1556"/>
                    </a:lnTo>
                    <a:lnTo>
                      <a:pt x="3153" y="1558"/>
                    </a:lnTo>
                    <a:lnTo>
                      <a:pt x="3123" y="1562"/>
                    </a:lnTo>
                    <a:lnTo>
                      <a:pt x="3093" y="1566"/>
                    </a:lnTo>
                    <a:lnTo>
                      <a:pt x="3064" y="1571"/>
                    </a:lnTo>
                    <a:lnTo>
                      <a:pt x="3034" y="1577"/>
                    </a:lnTo>
                    <a:lnTo>
                      <a:pt x="3005" y="1582"/>
                    </a:lnTo>
                    <a:lnTo>
                      <a:pt x="2976" y="1589"/>
                    </a:lnTo>
                    <a:lnTo>
                      <a:pt x="2948" y="1598"/>
                    </a:lnTo>
                    <a:lnTo>
                      <a:pt x="2919" y="1606"/>
                    </a:lnTo>
                    <a:lnTo>
                      <a:pt x="2891" y="1615"/>
                    </a:lnTo>
                    <a:lnTo>
                      <a:pt x="2863" y="1624"/>
                    </a:lnTo>
                    <a:lnTo>
                      <a:pt x="2836" y="1635"/>
                    </a:lnTo>
                    <a:lnTo>
                      <a:pt x="2808" y="1646"/>
                    </a:lnTo>
                    <a:lnTo>
                      <a:pt x="2782" y="1658"/>
                    </a:lnTo>
                    <a:lnTo>
                      <a:pt x="2755" y="1671"/>
                    </a:lnTo>
                    <a:lnTo>
                      <a:pt x="2730" y="1683"/>
                    </a:lnTo>
                    <a:lnTo>
                      <a:pt x="2704" y="1696"/>
                    </a:lnTo>
                    <a:lnTo>
                      <a:pt x="2678" y="1711"/>
                    </a:lnTo>
                    <a:lnTo>
                      <a:pt x="2654" y="1725"/>
                    </a:lnTo>
                    <a:lnTo>
                      <a:pt x="2629" y="1740"/>
                    </a:lnTo>
                    <a:lnTo>
                      <a:pt x="2605" y="1757"/>
                    </a:lnTo>
                    <a:lnTo>
                      <a:pt x="2558" y="1790"/>
                    </a:lnTo>
                    <a:lnTo>
                      <a:pt x="2512" y="1826"/>
                    </a:lnTo>
                    <a:lnTo>
                      <a:pt x="2469" y="1863"/>
                    </a:lnTo>
                    <a:lnTo>
                      <a:pt x="2428" y="1903"/>
                    </a:lnTo>
                    <a:lnTo>
                      <a:pt x="2387" y="1945"/>
                    </a:lnTo>
                    <a:lnTo>
                      <a:pt x="2350" y="1989"/>
                    </a:lnTo>
                    <a:lnTo>
                      <a:pt x="2314" y="2034"/>
                    </a:lnTo>
                    <a:lnTo>
                      <a:pt x="2280" y="2081"/>
                    </a:lnTo>
                    <a:lnTo>
                      <a:pt x="2265" y="2105"/>
                    </a:lnTo>
                    <a:lnTo>
                      <a:pt x="2250" y="2129"/>
                    </a:lnTo>
                    <a:lnTo>
                      <a:pt x="2235" y="2155"/>
                    </a:lnTo>
                    <a:lnTo>
                      <a:pt x="2221" y="2180"/>
                    </a:lnTo>
                    <a:lnTo>
                      <a:pt x="2207" y="2206"/>
                    </a:lnTo>
                    <a:lnTo>
                      <a:pt x="2194" y="2231"/>
                    </a:lnTo>
                    <a:lnTo>
                      <a:pt x="2182" y="2258"/>
                    </a:lnTo>
                    <a:lnTo>
                      <a:pt x="2170" y="2285"/>
                    </a:lnTo>
                    <a:lnTo>
                      <a:pt x="2159" y="2312"/>
                    </a:lnTo>
                    <a:lnTo>
                      <a:pt x="2149" y="2339"/>
                    </a:lnTo>
                    <a:lnTo>
                      <a:pt x="2139" y="2367"/>
                    </a:lnTo>
                    <a:lnTo>
                      <a:pt x="2129" y="2395"/>
                    </a:lnTo>
                    <a:lnTo>
                      <a:pt x="2121" y="2423"/>
                    </a:lnTo>
                    <a:lnTo>
                      <a:pt x="2113" y="2452"/>
                    </a:lnTo>
                    <a:lnTo>
                      <a:pt x="2106" y="2481"/>
                    </a:lnTo>
                    <a:lnTo>
                      <a:pt x="2100" y="2510"/>
                    </a:lnTo>
                    <a:lnTo>
                      <a:pt x="2094" y="2539"/>
                    </a:lnTo>
                    <a:lnTo>
                      <a:pt x="2090" y="2569"/>
                    </a:lnTo>
                    <a:lnTo>
                      <a:pt x="2085" y="2600"/>
                    </a:lnTo>
                    <a:lnTo>
                      <a:pt x="2082" y="2630"/>
                    </a:lnTo>
                    <a:lnTo>
                      <a:pt x="2079" y="2660"/>
                    </a:lnTo>
                    <a:lnTo>
                      <a:pt x="2077" y="2690"/>
                    </a:lnTo>
                    <a:lnTo>
                      <a:pt x="2076" y="2721"/>
                    </a:lnTo>
                    <a:lnTo>
                      <a:pt x="2076" y="2752"/>
                    </a:lnTo>
                    <a:lnTo>
                      <a:pt x="2076" y="2783"/>
                    </a:lnTo>
                    <a:lnTo>
                      <a:pt x="2077" y="2813"/>
                    </a:lnTo>
                    <a:lnTo>
                      <a:pt x="2079" y="2845"/>
                    </a:lnTo>
                    <a:lnTo>
                      <a:pt x="2082" y="2875"/>
                    </a:lnTo>
                    <a:lnTo>
                      <a:pt x="2085" y="2905"/>
                    </a:lnTo>
                    <a:lnTo>
                      <a:pt x="2090" y="2935"/>
                    </a:lnTo>
                    <a:lnTo>
                      <a:pt x="2094" y="2964"/>
                    </a:lnTo>
                    <a:lnTo>
                      <a:pt x="2100" y="2994"/>
                    </a:lnTo>
                    <a:lnTo>
                      <a:pt x="2106" y="3023"/>
                    </a:lnTo>
                    <a:lnTo>
                      <a:pt x="2113" y="3052"/>
                    </a:lnTo>
                    <a:lnTo>
                      <a:pt x="2121" y="3080"/>
                    </a:lnTo>
                    <a:lnTo>
                      <a:pt x="2129" y="3109"/>
                    </a:lnTo>
                    <a:lnTo>
                      <a:pt x="2139" y="3137"/>
                    </a:lnTo>
                    <a:lnTo>
                      <a:pt x="2149" y="3165"/>
                    </a:lnTo>
                    <a:lnTo>
                      <a:pt x="2159" y="3192"/>
                    </a:lnTo>
                    <a:lnTo>
                      <a:pt x="2170" y="3220"/>
                    </a:lnTo>
                    <a:lnTo>
                      <a:pt x="2182" y="3246"/>
                    </a:lnTo>
                    <a:lnTo>
                      <a:pt x="2194" y="3272"/>
                    </a:lnTo>
                    <a:lnTo>
                      <a:pt x="2207" y="3298"/>
                    </a:lnTo>
                    <a:lnTo>
                      <a:pt x="2221" y="3324"/>
                    </a:lnTo>
                    <a:lnTo>
                      <a:pt x="2235" y="3350"/>
                    </a:lnTo>
                    <a:lnTo>
                      <a:pt x="2250" y="3374"/>
                    </a:lnTo>
                    <a:lnTo>
                      <a:pt x="2265" y="3398"/>
                    </a:lnTo>
                    <a:lnTo>
                      <a:pt x="2280" y="3423"/>
                    </a:lnTo>
                    <a:lnTo>
                      <a:pt x="2314" y="3470"/>
                    </a:lnTo>
                    <a:lnTo>
                      <a:pt x="2350" y="3516"/>
                    </a:lnTo>
                    <a:lnTo>
                      <a:pt x="2387" y="3559"/>
                    </a:lnTo>
                    <a:lnTo>
                      <a:pt x="2428" y="3600"/>
                    </a:lnTo>
                    <a:lnTo>
                      <a:pt x="2469" y="3640"/>
                    </a:lnTo>
                    <a:lnTo>
                      <a:pt x="2512" y="3678"/>
                    </a:lnTo>
                    <a:lnTo>
                      <a:pt x="2558" y="3714"/>
                    </a:lnTo>
                    <a:lnTo>
                      <a:pt x="2605" y="3747"/>
                    </a:lnTo>
                    <a:lnTo>
                      <a:pt x="2629" y="3763"/>
                    </a:lnTo>
                    <a:lnTo>
                      <a:pt x="2654" y="3778"/>
                    </a:lnTo>
                    <a:lnTo>
                      <a:pt x="2678" y="3793"/>
                    </a:lnTo>
                    <a:lnTo>
                      <a:pt x="2704" y="3807"/>
                    </a:lnTo>
                    <a:lnTo>
                      <a:pt x="2730" y="3821"/>
                    </a:lnTo>
                    <a:lnTo>
                      <a:pt x="2755" y="3834"/>
                    </a:lnTo>
                    <a:lnTo>
                      <a:pt x="2782" y="3847"/>
                    </a:lnTo>
                    <a:lnTo>
                      <a:pt x="2808" y="3858"/>
                    </a:lnTo>
                    <a:lnTo>
                      <a:pt x="2836" y="3869"/>
                    </a:lnTo>
                    <a:lnTo>
                      <a:pt x="2863" y="3879"/>
                    </a:lnTo>
                    <a:lnTo>
                      <a:pt x="2891" y="3889"/>
                    </a:lnTo>
                    <a:lnTo>
                      <a:pt x="2919" y="3899"/>
                    </a:lnTo>
                    <a:lnTo>
                      <a:pt x="2948" y="3907"/>
                    </a:lnTo>
                    <a:lnTo>
                      <a:pt x="2976" y="3914"/>
                    </a:lnTo>
                    <a:lnTo>
                      <a:pt x="3005" y="3922"/>
                    </a:lnTo>
                    <a:lnTo>
                      <a:pt x="3034" y="3928"/>
                    </a:lnTo>
                    <a:lnTo>
                      <a:pt x="3064" y="3934"/>
                    </a:lnTo>
                    <a:lnTo>
                      <a:pt x="3093" y="3938"/>
                    </a:lnTo>
                    <a:lnTo>
                      <a:pt x="3123" y="3943"/>
                    </a:lnTo>
                    <a:lnTo>
                      <a:pt x="3153" y="3946"/>
                    </a:lnTo>
                    <a:lnTo>
                      <a:pt x="3183" y="3949"/>
                    </a:lnTo>
                    <a:lnTo>
                      <a:pt x="3214" y="3951"/>
                    </a:lnTo>
                    <a:lnTo>
                      <a:pt x="3245" y="3952"/>
                    </a:lnTo>
                    <a:lnTo>
                      <a:pt x="3276" y="3952"/>
                    </a:lnTo>
                    <a:lnTo>
                      <a:pt x="3307" y="3952"/>
                    </a:lnTo>
                    <a:lnTo>
                      <a:pt x="3338" y="3951"/>
                    </a:lnTo>
                    <a:lnTo>
                      <a:pt x="3368" y="3949"/>
                    </a:lnTo>
                    <a:lnTo>
                      <a:pt x="3398" y="3946"/>
                    </a:lnTo>
                    <a:lnTo>
                      <a:pt x="3428" y="3943"/>
                    </a:lnTo>
                    <a:lnTo>
                      <a:pt x="3459" y="3938"/>
                    </a:lnTo>
                    <a:lnTo>
                      <a:pt x="3489" y="3934"/>
                    </a:lnTo>
                    <a:lnTo>
                      <a:pt x="3518" y="3928"/>
                    </a:lnTo>
                    <a:lnTo>
                      <a:pt x="3547" y="3922"/>
                    </a:lnTo>
                    <a:lnTo>
                      <a:pt x="3576" y="3914"/>
                    </a:lnTo>
                    <a:lnTo>
                      <a:pt x="3605" y="3907"/>
                    </a:lnTo>
                    <a:lnTo>
                      <a:pt x="3633" y="3899"/>
                    </a:lnTo>
                    <a:lnTo>
                      <a:pt x="3661" y="3889"/>
                    </a:lnTo>
                    <a:lnTo>
                      <a:pt x="3688" y="3879"/>
                    </a:lnTo>
                    <a:lnTo>
                      <a:pt x="3716" y="3869"/>
                    </a:lnTo>
                    <a:lnTo>
                      <a:pt x="3743" y="3858"/>
                    </a:lnTo>
                    <a:lnTo>
                      <a:pt x="3770" y="3847"/>
                    </a:lnTo>
                    <a:lnTo>
                      <a:pt x="3796" y="3834"/>
                    </a:lnTo>
                    <a:lnTo>
                      <a:pt x="3822" y="3821"/>
                    </a:lnTo>
                    <a:lnTo>
                      <a:pt x="3848" y="3807"/>
                    </a:lnTo>
                    <a:lnTo>
                      <a:pt x="3873" y="3793"/>
                    </a:lnTo>
                    <a:lnTo>
                      <a:pt x="3899" y="3778"/>
                    </a:lnTo>
                    <a:lnTo>
                      <a:pt x="3923" y="3763"/>
                    </a:lnTo>
                    <a:lnTo>
                      <a:pt x="3947" y="3747"/>
                    </a:lnTo>
                    <a:lnTo>
                      <a:pt x="3994" y="3714"/>
                    </a:lnTo>
                    <a:lnTo>
                      <a:pt x="4039" y="3678"/>
                    </a:lnTo>
                    <a:lnTo>
                      <a:pt x="4083" y="3640"/>
                    </a:lnTo>
                    <a:lnTo>
                      <a:pt x="4125" y="3600"/>
                    </a:lnTo>
                    <a:lnTo>
                      <a:pt x="4164" y="3559"/>
                    </a:lnTo>
                    <a:lnTo>
                      <a:pt x="4202" y="3516"/>
                    </a:lnTo>
                    <a:lnTo>
                      <a:pt x="4238" y="3470"/>
                    </a:lnTo>
                    <a:lnTo>
                      <a:pt x="4271" y="3423"/>
                    </a:lnTo>
                    <a:lnTo>
                      <a:pt x="4286" y="3398"/>
                    </a:lnTo>
                    <a:lnTo>
                      <a:pt x="4303" y="3374"/>
                    </a:lnTo>
                    <a:lnTo>
                      <a:pt x="4317" y="3350"/>
                    </a:lnTo>
                    <a:lnTo>
                      <a:pt x="4332" y="3324"/>
                    </a:lnTo>
                    <a:lnTo>
                      <a:pt x="4344" y="3298"/>
                    </a:lnTo>
                    <a:lnTo>
                      <a:pt x="4357" y="3272"/>
                    </a:lnTo>
                    <a:lnTo>
                      <a:pt x="4370" y="3246"/>
                    </a:lnTo>
                    <a:lnTo>
                      <a:pt x="4382" y="3220"/>
                    </a:lnTo>
                    <a:lnTo>
                      <a:pt x="4393" y="3192"/>
                    </a:lnTo>
                    <a:lnTo>
                      <a:pt x="4404" y="3165"/>
                    </a:lnTo>
                    <a:lnTo>
                      <a:pt x="4413" y="3137"/>
                    </a:lnTo>
                    <a:lnTo>
                      <a:pt x="4422" y="3109"/>
                    </a:lnTo>
                    <a:lnTo>
                      <a:pt x="4430" y="3080"/>
                    </a:lnTo>
                    <a:lnTo>
                      <a:pt x="4438" y="3052"/>
                    </a:lnTo>
                    <a:lnTo>
                      <a:pt x="4445" y="3023"/>
                    </a:lnTo>
                    <a:lnTo>
                      <a:pt x="4451" y="2994"/>
                    </a:lnTo>
                    <a:lnTo>
                      <a:pt x="4457" y="2964"/>
                    </a:lnTo>
                    <a:lnTo>
                      <a:pt x="4462" y="2935"/>
                    </a:lnTo>
                    <a:lnTo>
                      <a:pt x="4466" y="2905"/>
                    </a:lnTo>
                    <a:lnTo>
                      <a:pt x="4470" y="2875"/>
                    </a:lnTo>
                    <a:lnTo>
                      <a:pt x="4472" y="2845"/>
                    </a:lnTo>
                    <a:lnTo>
                      <a:pt x="4474" y="2813"/>
                    </a:lnTo>
                    <a:lnTo>
                      <a:pt x="4476" y="2783"/>
                    </a:lnTo>
                    <a:lnTo>
                      <a:pt x="4476" y="2752"/>
                    </a:lnTo>
                    <a:lnTo>
                      <a:pt x="4476" y="2721"/>
                    </a:lnTo>
                    <a:lnTo>
                      <a:pt x="4474" y="2690"/>
                    </a:lnTo>
                    <a:lnTo>
                      <a:pt x="4472" y="2660"/>
                    </a:lnTo>
                    <a:lnTo>
                      <a:pt x="4470" y="2630"/>
                    </a:lnTo>
                    <a:lnTo>
                      <a:pt x="4466" y="2600"/>
                    </a:lnTo>
                    <a:lnTo>
                      <a:pt x="4462" y="2569"/>
                    </a:lnTo>
                    <a:lnTo>
                      <a:pt x="4457" y="2539"/>
                    </a:lnTo>
                    <a:lnTo>
                      <a:pt x="4451" y="2510"/>
                    </a:lnTo>
                    <a:lnTo>
                      <a:pt x="4445" y="2481"/>
                    </a:lnTo>
                    <a:lnTo>
                      <a:pt x="4438" y="2452"/>
                    </a:lnTo>
                    <a:lnTo>
                      <a:pt x="4430" y="2423"/>
                    </a:lnTo>
                    <a:lnTo>
                      <a:pt x="4422" y="2395"/>
                    </a:lnTo>
                    <a:lnTo>
                      <a:pt x="4413" y="2367"/>
                    </a:lnTo>
                    <a:lnTo>
                      <a:pt x="4404" y="2339"/>
                    </a:lnTo>
                    <a:lnTo>
                      <a:pt x="4393" y="2312"/>
                    </a:lnTo>
                    <a:lnTo>
                      <a:pt x="4382" y="2285"/>
                    </a:lnTo>
                    <a:lnTo>
                      <a:pt x="4370" y="2258"/>
                    </a:lnTo>
                    <a:lnTo>
                      <a:pt x="4357" y="2231"/>
                    </a:lnTo>
                    <a:lnTo>
                      <a:pt x="4344" y="2206"/>
                    </a:lnTo>
                    <a:lnTo>
                      <a:pt x="4332" y="2180"/>
                    </a:lnTo>
                    <a:lnTo>
                      <a:pt x="4317" y="2155"/>
                    </a:lnTo>
                    <a:lnTo>
                      <a:pt x="4303" y="2129"/>
                    </a:lnTo>
                    <a:lnTo>
                      <a:pt x="4286" y="2105"/>
                    </a:lnTo>
                    <a:lnTo>
                      <a:pt x="4271" y="2081"/>
                    </a:lnTo>
                    <a:lnTo>
                      <a:pt x="4238" y="2034"/>
                    </a:lnTo>
                    <a:lnTo>
                      <a:pt x="4202" y="1989"/>
                    </a:lnTo>
                    <a:lnTo>
                      <a:pt x="4164" y="1945"/>
                    </a:lnTo>
                    <a:lnTo>
                      <a:pt x="4125" y="1903"/>
                    </a:lnTo>
                    <a:close/>
                    <a:moveTo>
                      <a:pt x="2363" y="0"/>
                    </a:moveTo>
                    <a:lnTo>
                      <a:pt x="1975" y="737"/>
                    </a:lnTo>
                    <a:lnTo>
                      <a:pt x="663" y="737"/>
                    </a:lnTo>
                    <a:lnTo>
                      <a:pt x="629" y="737"/>
                    </a:lnTo>
                    <a:lnTo>
                      <a:pt x="596" y="739"/>
                    </a:lnTo>
                    <a:lnTo>
                      <a:pt x="562" y="744"/>
                    </a:lnTo>
                    <a:lnTo>
                      <a:pt x="530" y="750"/>
                    </a:lnTo>
                    <a:lnTo>
                      <a:pt x="498" y="758"/>
                    </a:lnTo>
                    <a:lnTo>
                      <a:pt x="467" y="766"/>
                    </a:lnTo>
                    <a:lnTo>
                      <a:pt x="435" y="777"/>
                    </a:lnTo>
                    <a:lnTo>
                      <a:pt x="405" y="789"/>
                    </a:lnTo>
                    <a:lnTo>
                      <a:pt x="376" y="802"/>
                    </a:lnTo>
                    <a:lnTo>
                      <a:pt x="347" y="817"/>
                    </a:lnTo>
                    <a:lnTo>
                      <a:pt x="321" y="832"/>
                    </a:lnTo>
                    <a:lnTo>
                      <a:pt x="293" y="850"/>
                    </a:lnTo>
                    <a:lnTo>
                      <a:pt x="267" y="868"/>
                    </a:lnTo>
                    <a:lnTo>
                      <a:pt x="242" y="888"/>
                    </a:lnTo>
                    <a:lnTo>
                      <a:pt x="218" y="909"/>
                    </a:lnTo>
                    <a:lnTo>
                      <a:pt x="195" y="931"/>
                    </a:lnTo>
                    <a:lnTo>
                      <a:pt x="173" y="954"/>
                    </a:lnTo>
                    <a:lnTo>
                      <a:pt x="152" y="979"/>
                    </a:lnTo>
                    <a:lnTo>
                      <a:pt x="132" y="1003"/>
                    </a:lnTo>
                    <a:lnTo>
                      <a:pt x="114" y="1030"/>
                    </a:lnTo>
                    <a:lnTo>
                      <a:pt x="97" y="1056"/>
                    </a:lnTo>
                    <a:lnTo>
                      <a:pt x="80" y="1084"/>
                    </a:lnTo>
                    <a:lnTo>
                      <a:pt x="66" y="1112"/>
                    </a:lnTo>
                    <a:lnTo>
                      <a:pt x="52" y="1142"/>
                    </a:lnTo>
                    <a:lnTo>
                      <a:pt x="41" y="1171"/>
                    </a:lnTo>
                    <a:lnTo>
                      <a:pt x="30" y="1203"/>
                    </a:lnTo>
                    <a:lnTo>
                      <a:pt x="21" y="1234"/>
                    </a:lnTo>
                    <a:lnTo>
                      <a:pt x="14" y="1265"/>
                    </a:lnTo>
                    <a:lnTo>
                      <a:pt x="8" y="1299"/>
                    </a:lnTo>
                    <a:lnTo>
                      <a:pt x="4" y="1332"/>
                    </a:lnTo>
                    <a:lnTo>
                      <a:pt x="1" y="1365"/>
                    </a:lnTo>
                    <a:lnTo>
                      <a:pt x="0" y="1399"/>
                    </a:lnTo>
                    <a:lnTo>
                      <a:pt x="0" y="4222"/>
                    </a:lnTo>
                    <a:lnTo>
                      <a:pt x="1" y="4255"/>
                    </a:lnTo>
                    <a:lnTo>
                      <a:pt x="4" y="4289"/>
                    </a:lnTo>
                    <a:lnTo>
                      <a:pt x="8" y="4321"/>
                    </a:lnTo>
                    <a:lnTo>
                      <a:pt x="14" y="4354"/>
                    </a:lnTo>
                    <a:lnTo>
                      <a:pt x="21" y="4386"/>
                    </a:lnTo>
                    <a:lnTo>
                      <a:pt x="30" y="4418"/>
                    </a:lnTo>
                    <a:lnTo>
                      <a:pt x="41" y="4448"/>
                    </a:lnTo>
                    <a:lnTo>
                      <a:pt x="52" y="4478"/>
                    </a:lnTo>
                    <a:lnTo>
                      <a:pt x="66" y="4507"/>
                    </a:lnTo>
                    <a:lnTo>
                      <a:pt x="80" y="4536"/>
                    </a:lnTo>
                    <a:lnTo>
                      <a:pt x="97" y="4564"/>
                    </a:lnTo>
                    <a:lnTo>
                      <a:pt x="114" y="4591"/>
                    </a:lnTo>
                    <a:lnTo>
                      <a:pt x="132" y="4616"/>
                    </a:lnTo>
                    <a:lnTo>
                      <a:pt x="152" y="4642"/>
                    </a:lnTo>
                    <a:lnTo>
                      <a:pt x="173" y="4666"/>
                    </a:lnTo>
                    <a:lnTo>
                      <a:pt x="195" y="4689"/>
                    </a:lnTo>
                    <a:lnTo>
                      <a:pt x="218" y="4712"/>
                    </a:lnTo>
                    <a:lnTo>
                      <a:pt x="242" y="4732"/>
                    </a:lnTo>
                    <a:lnTo>
                      <a:pt x="267" y="4752"/>
                    </a:lnTo>
                    <a:lnTo>
                      <a:pt x="293" y="4770"/>
                    </a:lnTo>
                    <a:lnTo>
                      <a:pt x="321" y="4787"/>
                    </a:lnTo>
                    <a:lnTo>
                      <a:pt x="347" y="4803"/>
                    </a:lnTo>
                    <a:lnTo>
                      <a:pt x="376" y="4818"/>
                    </a:lnTo>
                    <a:lnTo>
                      <a:pt x="405" y="4831"/>
                    </a:lnTo>
                    <a:lnTo>
                      <a:pt x="435" y="4843"/>
                    </a:lnTo>
                    <a:lnTo>
                      <a:pt x="467" y="4853"/>
                    </a:lnTo>
                    <a:lnTo>
                      <a:pt x="498" y="4862"/>
                    </a:lnTo>
                    <a:lnTo>
                      <a:pt x="530" y="4871"/>
                    </a:lnTo>
                    <a:lnTo>
                      <a:pt x="562" y="4876"/>
                    </a:lnTo>
                    <a:lnTo>
                      <a:pt x="596" y="4880"/>
                    </a:lnTo>
                    <a:lnTo>
                      <a:pt x="629" y="4883"/>
                    </a:lnTo>
                    <a:lnTo>
                      <a:pt x="663" y="4883"/>
                    </a:lnTo>
                    <a:lnTo>
                      <a:pt x="4956" y="4883"/>
                    </a:lnTo>
                    <a:lnTo>
                      <a:pt x="4991" y="4883"/>
                    </a:lnTo>
                    <a:lnTo>
                      <a:pt x="5024" y="4880"/>
                    </a:lnTo>
                    <a:lnTo>
                      <a:pt x="5057" y="4876"/>
                    </a:lnTo>
                    <a:lnTo>
                      <a:pt x="5090" y="4871"/>
                    </a:lnTo>
                    <a:lnTo>
                      <a:pt x="5121" y="4862"/>
                    </a:lnTo>
                    <a:lnTo>
                      <a:pt x="5154" y="4853"/>
                    </a:lnTo>
                    <a:lnTo>
                      <a:pt x="5184" y="4843"/>
                    </a:lnTo>
                    <a:lnTo>
                      <a:pt x="5214" y="4831"/>
                    </a:lnTo>
                    <a:lnTo>
                      <a:pt x="5243" y="4818"/>
                    </a:lnTo>
                    <a:lnTo>
                      <a:pt x="5272" y="4803"/>
                    </a:lnTo>
                    <a:lnTo>
                      <a:pt x="5300" y="4787"/>
                    </a:lnTo>
                    <a:lnTo>
                      <a:pt x="5327" y="4770"/>
                    </a:lnTo>
                    <a:lnTo>
                      <a:pt x="5352" y="4752"/>
                    </a:lnTo>
                    <a:lnTo>
                      <a:pt x="5378" y="4732"/>
                    </a:lnTo>
                    <a:lnTo>
                      <a:pt x="5401" y="4712"/>
                    </a:lnTo>
                    <a:lnTo>
                      <a:pt x="5424" y="4689"/>
                    </a:lnTo>
                    <a:lnTo>
                      <a:pt x="5446" y="4666"/>
                    </a:lnTo>
                    <a:lnTo>
                      <a:pt x="5467" y="4642"/>
                    </a:lnTo>
                    <a:lnTo>
                      <a:pt x="5487" y="4616"/>
                    </a:lnTo>
                    <a:lnTo>
                      <a:pt x="5505" y="4591"/>
                    </a:lnTo>
                    <a:lnTo>
                      <a:pt x="5523" y="4564"/>
                    </a:lnTo>
                    <a:lnTo>
                      <a:pt x="5539" y="4536"/>
                    </a:lnTo>
                    <a:lnTo>
                      <a:pt x="5553" y="4507"/>
                    </a:lnTo>
                    <a:lnTo>
                      <a:pt x="5567" y="4478"/>
                    </a:lnTo>
                    <a:lnTo>
                      <a:pt x="5578" y="4448"/>
                    </a:lnTo>
                    <a:lnTo>
                      <a:pt x="5589" y="4418"/>
                    </a:lnTo>
                    <a:lnTo>
                      <a:pt x="5598" y="4386"/>
                    </a:lnTo>
                    <a:lnTo>
                      <a:pt x="5605" y="4354"/>
                    </a:lnTo>
                    <a:lnTo>
                      <a:pt x="5611" y="4321"/>
                    </a:lnTo>
                    <a:lnTo>
                      <a:pt x="5616" y="4289"/>
                    </a:lnTo>
                    <a:lnTo>
                      <a:pt x="5618" y="4255"/>
                    </a:lnTo>
                    <a:lnTo>
                      <a:pt x="5619" y="4222"/>
                    </a:lnTo>
                    <a:lnTo>
                      <a:pt x="5619" y="1399"/>
                    </a:lnTo>
                    <a:lnTo>
                      <a:pt x="5618" y="1365"/>
                    </a:lnTo>
                    <a:lnTo>
                      <a:pt x="5616" y="1332"/>
                    </a:lnTo>
                    <a:lnTo>
                      <a:pt x="5611" y="1299"/>
                    </a:lnTo>
                    <a:lnTo>
                      <a:pt x="5605" y="1265"/>
                    </a:lnTo>
                    <a:lnTo>
                      <a:pt x="5598" y="1234"/>
                    </a:lnTo>
                    <a:lnTo>
                      <a:pt x="5589" y="1203"/>
                    </a:lnTo>
                    <a:lnTo>
                      <a:pt x="5578" y="1171"/>
                    </a:lnTo>
                    <a:lnTo>
                      <a:pt x="5567" y="1142"/>
                    </a:lnTo>
                    <a:lnTo>
                      <a:pt x="5553" y="1112"/>
                    </a:lnTo>
                    <a:lnTo>
                      <a:pt x="5539" y="1084"/>
                    </a:lnTo>
                    <a:lnTo>
                      <a:pt x="5523" y="1056"/>
                    </a:lnTo>
                    <a:lnTo>
                      <a:pt x="5505" y="1030"/>
                    </a:lnTo>
                    <a:lnTo>
                      <a:pt x="5487" y="1003"/>
                    </a:lnTo>
                    <a:lnTo>
                      <a:pt x="5467" y="979"/>
                    </a:lnTo>
                    <a:lnTo>
                      <a:pt x="5446" y="954"/>
                    </a:lnTo>
                    <a:lnTo>
                      <a:pt x="5424" y="931"/>
                    </a:lnTo>
                    <a:lnTo>
                      <a:pt x="5401" y="909"/>
                    </a:lnTo>
                    <a:lnTo>
                      <a:pt x="5378" y="888"/>
                    </a:lnTo>
                    <a:lnTo>
                      <a:pt x="5352" y="868"/>
                    </a:lnTo>
                    <a:lnTo>
                      <a:pt x="5327" y="850"/>
                    </a:lnTo>
                    <a:lnTo>
                      <a:pt x="5300" y="832"/>
                    </a:lnTo>
                    <a:lnTo>
                      <a:pt x="5272" y="817"/>
                    </a:lnTo>
                    <a:lnTo>
                      <a:pt x="5243" y="802"/>
                    </a:lnTo>
                    <a:lnTo>
                      <a:pt x="5214" y="789"/>
                    </a:lnTo>
                    <a:lnTo>
                      <a:pt x="5184" y="777"/>
                    </a:lnTo>
                    <a:lnTo>
                      <a:pt x="5154" y="766"/>
                    </a:lnTo>
                    <a:lnTo>
                      <a:pt x="5121" y="758"/>
                    </a:lnTo>
                    <a:lnTo>
                      <a:pt x="5090" y="750"/>
                    </a:lnTo>
                    <a:lnTo>
                      <a:pt x="5057" y="744"/>
                    </a:lnTo>
                    <a:lnTo>
                      <a:pt x="5024" y="739"/>
                    </a:lnTo>
                    <a:lnTo>
                      <a:pt x="4991" y="737"/>
                    </a:lnTo>
                    <a:lnTo>
                      <a:pt x="4956" y="737"/>
                    </a:lnTo>
                    <a:lnTo>
                      <a:pt x="4746" y="737"/>
                    </a:lnTo>
                    <a:lnTo>
                      <a:pt x="4300" y="0"/>
                    </a:lnTo>
                    <a:lnTo>
                      <a:pt x="2363"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sz="1012" noProof="1">
                  <a:solidFill>
                    <a:srgbClr val="FFFFFF"/>
                  </a:solidFill>
                  <a:ea typeface="微软雅黑" panose="020B0503020204020204" pitchFamily="34" charset="-122"/>
                </a:endParaRPr>
              </a:p>
            </p:txBody>
          </p:sp>
        </p:grpSp>
        <p:sp>
          <p:nvSpPr>
            <p:cNvPr id="31" name="文本框 5"/>
            <p:cNvSpPr txBox="1">
              <a:spLocks noChangeArrowheads="1"/>
            </p:cNvSpPr>
            <p:nvPr/>
          </p:nvSpPr>
          <p:spPr bwMode="auto">
            <a:xfrm>
              <a:off x="4035425" y="2246313"/>
              <a:ext cx="4174619" cy="86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造字工房悦圆演示版常规体" pitchFamily="50" charset="-122"/>
                </a:defRPr>
              </a:lvl1pPr>
              <a:lvl2pPr marL="742950" indent="-285750">
                <a:defRPr>
                  <a:solidFill>
                    <a:schemeClr val="tx1"/>
                  </a:solidFill>
                  <a:latin typeface="微软雅黑" panose="020B0503020204020204" pitchFamily="34" charset="-122"/>
                  <a:ea typeface="造字工房悦圆演示版常规体" pitchFamily="50" charset="-122"/>
                </a:defRPr>
              </a:lvl2pPr>
              <a:lvl3pPr marL="1143000" indent="-228600">
                <a:defRPr>
                  <a:solidFill>
                    <a:schemeClr val="tx1"/>
                  </a:solidFill>
                  <a:latin typeface="微软雅黑" panose="020B0503020204020204" pitchFamily="34" charset="-122"/>
                  <a:ea typeface="造字工房悦圆演示版常规体" pitchFamily="50" charset="-122"/>
                </a:defRPr>
              </a:lvl3pPr>
              <a:lvl4pPr marL="1600200" indent="-228600">
                <a:defRPr>
                  <a:solidFill>
                    <a:schemeClr val="tx1"/>
                  </a:solidFill>
                  <a:latin typeface="微软雅黑" panose="020B0503020204020204" pitchFamily="34" charset="-122"/>
                  <a:ea typeface="造字工房悦圆演示版常规体" pitchFamily="50" charset="-122"/>
                </a:defRPr>
              </a:lvl4pPr>
              <a:lvl5pPr marL="2057400" indent="-228600">
                <a:defRPr>
                  <a:solidFill>
                    <a:schemeClr val="tx1"/>
                  </a:solidFill>
                  <a:latin typeface="微软雅黑" panose="020B0503020204020204" pitchFamily="34" charset="-122"/>
                  <a:ea typeface="造字工房悦圆演示版常规体" pitchFamily="50"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9pPr>
            </a:lstStyle>
            <a:p>
              <a:pPr eaLnBrk="1" hangingPunct="1"/>
              <a:r>
                <a:rPr lang="en-US" altLang="zh-CN" sz="3599" b="1" dirty="0">
                  <a:solidFill>
                    <a:schemeClr val="bg1"/>
                  </a:solidFill>
                  <a:latin typeface="造字工房尚黑 G0v1 粗体" charset="0"/>
                  <a:ea typeface="微软雅黑" panose="020B0503020204020204" pitchFamily="34" charset="-122"/>
                </a:rPr>
                <a:t>PART TWO</a:t>
              </a:r>
              <a:endParaRPr lang="zh-CN" altLang="en-US" sz="3599" b="1" dirty="0">
                <a:solidFill>
                  <a:schemeClr val="bg1"/>
                </a:solidFill>
                <a:latin typeface="造字工房尚黑 G0v1 粗体" charset="0"/>
                <a:ea typeface="微软雅黑" panose="020B0503020204020204" pitchFamily="34" charset="-122"/>
              </a:endParaRPr>
            </a:p>
          </p:txBody>
        </p:sp>
      </p:grpSp>
      <p:sp>
        <p:nvSpPr>
          <p:cNvPr id="32" name="矩形 31"/>
          <p:cNvSpPr/>
          <p:nvPr/>
        </p:nvSpPr>
        <p:spPr>
          <a:xfrm>
            <a:off x="8990001" y="1329187"/>
            <a:ext cx="152345" cy="1242563"/>
          </a:xfrm>
          <a:prstGeom prst="rect">
            <a:avLst/>
          </a:prstGeom>
          <a:solidFill>
            <a:srgbClr val="00747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
        <p:nvSpPr>
          <p:cNvPr id="33" name="文本框 7"/>
          <p:cNvSpPr txBox="1">
            <a:spLocks noChangeArrowheads="1"/>
          </p:cNvSpPr>
          <p:nvPr/>
        </p:nvSpPr>
        <p:spPr bwMode="auto">
          <a:xfrm>
            <a:off x="5727680" y="1821251"/>
            <a:ext cx="3186150" cy="50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造字工房悦圆演示版常规体" pitchFamily="50" charset="-122"/>
              </a:defRPr>
            </a:lvl1pPr>
            <a:lvl2pPr marL="742950" indent="-285750">
              <a:defRPr>
                <a:solidFill>
                  <a:schemeClr val="tx1"/>
                </a:solidFill>
                <a:latin typeface="微软雅黑" panose="020B0503020204020204" pitchFamily="34" charset="-122"/>
                <a:ea typeface="造字工房悦圆演示版常规体" pitchFamily="50" charset="-122"/>
              </a:defRPr>
            </a:lvl2pPr>
            <a:lvl3pPr marL="1143000" indent="-228600">
              <a:defRPr>
                <a:solidFill>
                  <a:schemeClr val="tx1"/>
                </a:solidFill>
                <a:latin typeface="微软雅黑" panose="020B0503020204020204" pitchFamily="34" charset="-122"/>
                <a:ea typeface="造字工房悦圆演示版常规体" pitchFamily="50" charset="-122"/>
              </a:defRPr>
            </a:lvl3pPr>
            <a:lvl4pPr marL="1600200" indent="-228600">
              <a:defRPr>
                <a:solidFill>
                  <a:schemeClr val="tx1"/>
                </a:solidFill>
                <a:latin typeface="微软雅黑" panose="020B0503020204020204" pitchFamily="34" charset="-122"/>
                <a:ea typeface="造字工房悦圆演示版常规体" pitchFamily="50" charset="-122"/>
              </a:defRPr>
            </a:lvl4pPr>
            <a:lvl5pPr marL="2057400" indent="-228600">
              <a:defRPr>
                <a:solidFill>
                  <a:schemeClr val="tx1"/>
                </a:solidFill>
                <a:latin typeface="微软雅黑" panose="020B0503020204020204" pitchFamily="34" charset="-122"/>
                <a:ea typeface="造字工房悦圆演示版常规体" pitchFamily="50"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造字工房悦圆演示版常规体" pitchFamily="50" charset="-122"/>
              </a:defRPr>
            </a:lvl9pPr>
          </a:lstStyle>
          <a:p>
            <a:pPr fontAlgn="auto"/>
            <a:r>
              <a:rPr lang="zh-CN" altLang="en-US" sz="2699" b="1" spc="225" noProof="1">
                <a:solidFill>
                  <a:srgbClr val="007470"/>
                </a:solidFill>
                <a:ea typeface="微软雅黑" panose="020B0503020204020204" pitchFamily="34" charset="-122"/>
              </a:rPr>
              <a:t>这里输入你的标题</a:t>
            </a:r>
          </a:p>
        </p:txBody>
      </p:sp>
      <p:sp>
        <p:nvSpPr>
          <p:cNvPr id="38" name="矩形 37"/>
          <p:cNvSpPr/>
          <p:nvPr/>
        </p:nvSpPr>
        <p:spPr>
          <a:xfrm>
            <a:off x="2433222" y="3907148"/>
            <a:ext cx="3214715" cy="34516"/>
          </a:xfrm>
          <a:prstGeom prst="rect">
            <a:avLst/>
          </a:prstGeom>
          <a:solidFill>
            <a:srgbClr val="008E8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2">
              <a:solidFill>
                <a:schemeClr val="tx1"/>
              </a:solidFill>
              <a:ea typeface="微软雅黑" panose="020B0503020204020204" pitchFamily="34" charset="-122"/>
            </a:endParaRPr>
          </a:p>
        </p:txBody>
      </p:sp>
    </p:spTree>
    <p:extLst>
      <p:ext uri="{BB962C8B-B14F-4D97-AF65-F5344CB8AC3E}">
        <p14:creationId xmlns:p14="http://schemas.microsoft.com/office/powerpoint/2010/main" val="3333787655"/>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barn(inVertical)">
                                      <p:cBhvr>
                                        <p:cTn id="14" dur="500"/>
                                        <p:tgtEl>
                                          <p:spTgt spid="3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3" grpId="0"/>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355782" y="205624"/>
            <a:ext cx="2236510" cy="400110"/>
          </a:xfrm>
          <a:prstGeom prst="rect">
            <a:avLst/>
          </a:prstGeom>
          <a:noFill/>
        </p:spPr>
        <p:txBody>
          <a:bodyPr wrap="none" rtlCol="0">
            <a:spAutoFit/>
          </a:bodyPr>
          <a:lstStyle/>
          <a:p>
            <a:r>
              <a:rPr lang="zh-CN" altLang="en-US" sz="2000" b="1" dirty="0">
                <a:solidFill>
                  <a:schemeClr val="accent1"/>
                </a:solidFill>
                <a:latin typeface="微软雅黑" pitchFamily="34" charset="-122"/>
                <a:ea typeface="微软雅黑" pitchFamily="34" charset="-122"/>
              </a:rPr>
              <a:t>点击添加标题文本</a:t>
            </a:r>
          </a:p>
        </p:txBody>
      </p:sp>
      <p:sp>
        <p:nvSpPr>
          <p:cNvPr id="43" name="TextBox 42"/>
          <p:cNvSpPr txBox="1"/>
          <p:nvPr/>
        </p:nvSpPr>
        <p:spPr>
          <a:xfrm>
            <a:off x="7682019" y="195037"/>
            <a:ext cx="1138453" cy="461665"/>
          </a:xfrm>
          <a:prstGeom prst="rect">
            <a:avLst/>
          </a:prstGeom>
          <a:noFill/>
        </p:spPr>
        <p:txBody>
          <a:bodyPr wrap="none" rtlCol="0">
            <a:spAutoFit/>
          </a:bodyPr>
          <a:lstStyle/>
          <a:p>
            <a:r>
              <a:rPr lang="en-US" altLang="zh-CN" sz="2400" dirty="0">
                <a:solidFill>
                  <a:schemeClr val="accent2"/>
                </a:solidFill>
                <a:latin typeface="Eras Bold ITC" panose="020B0907030504020204" pitchFamily="34" charset="0"/>
                <a:ea typeface="微软雅黑" panose="020B0503020204020204" pitchFamily="34" charset="-122"/>
              </a:rPr>
              <a:t>LOGO</a:t>
            </a:r>
            <a:endParaRPr lang="zh-CN" altLang="en-US" sz="2400" dirty="0">
              <a:solidFill>
                <a:schemeClr val="accent2"/>
              </a:solidFill>
              <a:latin typeface="Eras Bold ITC" panose="020B0907030504020204" pitchFamily="34" charset="0"/>
              <a:ea typeface="微软雅黑" panose="020B0503020204020204" pitchFamily="34" charset="-122"/>
            </a:endParaRPr>
          </a:p>
        </p:txBody>
      </p:sp>
      <p:cxnSp>
        <p:nvCxnSpPr>
          <p:cNvPr id="44" name="Straight Connector 30"/>
          <p:cNvCxnSpPr/>
          <p:nvPr/>
        </p:nvCxnSpPr>
        <p:spPr>
          <a:xfrm>
            <a:off x="1720006" y="2625020"/>
            <a:ext cx="0" cy="103354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35"/>
          <p:cNvCxnSpPr/>
          <p:nvPr/>
        </p:nvCxnSpPr>
        <p:spPr>
          <a:xfrm>
            <a:off x="3167163" y="2625020"/>
            <a:ext cx="0" cy="103354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txBox="1">
            <a:spLocks/>
          </p:cNvSpPr>
          <p:nvPr/>
        </p:nvSpPr>
        <p:spPr>
          <a:xfrm>
            <a:off x="1608730" y="3863107"/>
            <a:ext cx="6325104" cy="796875"/>
          </a:xfrm>
          <a:prstGeom prst="rect">
            <a:avLst/>
          </a:prstGeom>
        </p:spPr>
        <p:txBody>
          <a:bodyPr vert="horz" lIns="62118" tIns="31058" rIns="62118" bIns="3105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30000"/>
              </a:lnSpc>
              <a:buNone/>
            </a:pPr>
            <a:r>
              <a:rPr lang="zh-CN" altLang="en-US" b="1" dirty="0">
                <a:solidFill>
                  <a:schemeClr val="accent1"/>
                </a:solidFill>
                <a:latin typeface="微软雅黑" pitchFamily="34" charset="-122"/>
                <a:ea typeface="微软雅黑" pitchFamily="34" charset="-122"/>
              </a:rPr>
              <a:t>单击此处添加标题</a:t>
            </a:r>
          </a:p>
          <a:p>
            <a:pPr marL="0" indent="0">
              <a:lnSpc>
                <a:spcPct val="130000"/>
              </a:lnSpc>
              <a:buNone/>
            </a:pPr>
            <a:r>
              <a:rPr lang="zh-CN" altLang="en-US" sz="12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a:t>
            </a:r>
          </a:p>
        </p:txBody>
      </p:sp>
      <p:cxnSp>
        <p:nvCxnSpPr>
          <p:cNvPr id="47" name="Straight Connector 52"/>
          <p:cNvCxnSpPr/>
          <p:nvPr/>
        </p:nvCxnSpPr>
        <p:spPr>
          <a:xfrm>
            <a:off x="4577183" y="2625020"/>
            <a:ext cx="0" cy="103354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63"/>
          <p:cNvCxnSpPr/>
          <p:nvPr/>
        </p:nvCxnSpPr>
        <p:spPr>
          <a:xfrm>
            <a:off x="6115990" y="2625020"/>
            <a:ext cx="0" cy="103354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67"/>
          <p:cNvCxnSpPr/>
          <p:nvPr/>
        </p:nvCxnSpPr>
        <p:spPr>
          <a:xfrm>
            <a:off x="7470855" y="2625020"/>
            <a:ext cx="0" cy="103354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2"/>
          <p:cNvSpPr txBox="1">
            <a:spLocks/>
          </p:cNvSpPr>
          <p:nvPr/>
        </p:nvSpPr>
        <p:spPr>
          <a:xfrm>
            <a:off x="6890517" y="2064081"/>
            <a:ext cx="1484620" cy="529312"/>
          </a:xfrm>
          <a:prstGeom prst="rect">
            <a:avLst/>
          </a:prstGeom>
        </p:spPr>
        <p:txBody>
          <a:bodyPr vert="horz" lIns="62118" tIns="31058" rIns="62118" bIns="3105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您的内容打在这里，或者通过复制您的文本在此框中粘贴</a:t>
            </a:r>
            <a:endParaRPr lang="en-US" altLang="zh-CN" sz="1100" dirty="0">
              <a:solidFill>
                <a:schemeClr val="tx1">
                  <a:lumMod val="75000"/>
                  <a:lumOff val="25000"/>
                </a:schemeClr>
              </a:solidFill>
              <a:latin typeface="微软雅黑" pitchFamily="34" charset="-122"/>
              <a:ea typeface="微软雅黑" pitchFamily="34" charset="-122"/>
            </a:endParaRPr>
          </a:p>
        </p:txBody>
      </p:sp>
      <p:pic>
        <p:nvPicPr>
          <p:cNvPr id="51" name="Picture 77" descr="F:\Trabajos\Envato\Graphic River\Mica PPT\mountains.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107504" y="3165528"/>
            <a:ext cx="7885646" cy="493037"/>
          </a:xfrm>
          <a:prstGeom prst="rect">
            <a:avLst/>
          </a:prstGeom>
          <a:noFill/>
          <a:extLst>
            <a:ext uri="{909E8E84-426E-40DD-AFC4-6F175D3DCCD1}">
              <a14:hiddenFill xmlns:a14="http://schemas.microsoft.com/office/drawing/2010/main">
                <a:solidFill>
                  <a:srgbClr val="FFFFFF"/>
                </a:solidFill>
              </a14:hiddenFill>
            </a:ext>
          </a:extLst>
        </p:spPr>
      </p:pic>
      <p:sp>
        <p:nvSpPr>
          <p:cNvPr id="52" name="Content Placeholder 2"/>
          <p:cNvSpPr txBox="1">
            <a:spLocks/>
          </p:cNvSpPr>
          <p:nvPr/>
        </p:nvSpPr>
        <p:spPr>
          <a:xfrm>
            <a:off x="5398348" y="2064081"/>
            <a:ext cx="1426962" cy="529312"/>
          </a:xfrm>
          <a:prstGeom prst="rect">
            <a:avLst/>
          </a:prstGeom>
        </p:spPr>
        <p:txBody>
          <a:bodyPr vert="horz" lIns="62118" tIns="31058" rIns="62118" bIns="3105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您的内容打在这里，或者通过复制您的文本在此框中粘贴</a:t>
            </a:r>
            <a:endParaRPr lang="en-US" altLang="zh-CN" sz="1100" dirty="0">
              <a:solidFill>
                <a:schemeClr val="tx1">
                  <a:lumMod val="75000"/>
                  <a:lumOff val="25000"/>
                </a:schemeClr>
              </a:solidFill>
              <a:latin typeface="微软雅黑" pitchFamily="34" charset="-122"/>
              <a:ea typeface="微软雅黑" pitchFamily="34" charset="-122"/>
            </a:endParaRPr>
          </a:p>
        </p:txBody>
      </p:sp>
      <p:sp>
        <p:nvSpPr>
          <p:cNvPr id="53" name="Content Placeholder 2"/>
          <p:cNvSpPr txBox="1">
            <a:spLocks/>
          </p:cNvSpPr>
          <p:nvPr/>
        </p:nvSpPr>
        <p:spPr>
          <a:xfrm>
            <a:off x="3997965" y="2064081"/>
            <a:ext cx="1426962" cy="529312"/>
          </a:xfrm>
          <a:prstGeom prst="rect">
            <a:avLst/>
          </a:prstGeom>
        </p:spPr>
        <p:txBody>
          <a:bodyPr vert="horz" lIns="62118" tIns="31058" rIns="62118" bIns="3105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您的内容打在这里，或者通过复制您的文本在此框中粘贴</a:t>
            </a:r>
            <a:endParaRPr lang="en-US" altLang="zh-CN" sz="1100" dirty="0">
              <a:solidFill>
                <a:schemeClr val="tx1">
                  <a:lumMod val="75000"/>
                  <a:lumOff val="25000"/>
                </a:schemeClr>
              </a:solidFill>
              <a:latin typeface="微软雅黑" pitchFamily="34" charset="-122"/>
              <a:ea typeface="微软雅黑" pitchFamily="34" charset="-122"/>
            </a:endParaRPr>
          </a:p>
        </p:txBody>
      </p:sp>
      <p:sp>
        <p:nvSpPr>
          <p:cNvPr id="54" name="Content Placeholder 2"/>
          <p:cNvSpPr txBox="1">
            <a:spLocks/>
          </p:cNvSpPr>
          <p:nvPr/>
        </p:nvSpPr>
        <p:spPr>
          <a:xfrm>
            <a:off x="2456424" y="2064081"/>
            <a:ext cx="1491776" cy="529312"/>
          </a:xfrm>
          <a:prstGeom prst="rect">
            <a:avLst/>
          </a:prstGeom>
        </p:spPr>
        <p:txBody>
          <a:bodyPr vert="horz" lIns="62118" tIns="31058" rIns="62118" bIns="3105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您的内容打在这里，或者通过复制您的文本在此框中粘贴</a:t>
            </a:r>
            <a:endParaRPr lang="en-US" altLang="zh-CN" sz="1100" dirty="0">
              <a:solidFill>
                <a:schemeClr val="tx1">
                  <a:lumMod val="75000"/>
                  <a:lumOff val="25000"/>
                </a:schemeClr>
              </a:solidFill>
              <a:latin typeface="微软雅黑" pitchFamily="34" charset="-122"/>
              <a:ea typeface="微软雅黑" pitchFamily="34" charset="-122"/>
            </a:endParaRPr>
          </a:p>
        </p:txBody>
      </p:sp>
      <p:sp>
        <p:nvSpPr>
          <p:cNvPr id="55" name="Content Placeholder 2"/>
          <p:cNvSpPr txBox="1">
            <a:spLocks/>
          </p:cNvSpPr>
          <p:nvPr/>
        </p:nvSpPr>
        <p:spPr>
          <a:xfrm>
            <a:off x="1021866" y="2064081"/>
            <a:ext cx="1458188" cy="529312"/>
          </a:xfrm>
          <a:prstGeom prst="rect">
            <a:avLst/>
          </a:prstGeom>
        </p:spPr>
        <p:txBody>
          <a:bodyPr vert="horz" lIns="62118" tIns="31058" rIns="62118" bIns="3105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100" dirty="0">
                <a:solidFill>
                  <a:schemeClr val="tx1">
                    <a:lumMod val="75000"/>
                    <a:lumOff val="25000"/>
                  </a:schemeClr>
                </a:solidFill>
                <a:latin typeface="微软雅黑" pitchFamily="34" charset="-122"/>
                <a:ea typeface="微软雅黑" pitchFamily="34" charset="-122"/>
              </a:rPr>
              <a:t>您的内容打在这里，或者通过复制您的文本在此框中粘贴</a:t>
            </a:r>
            <a:endParaRPr lang="en-US" sz="1100" dirty="0">
              <a:solidFill>
                <a:schemeClr val="tx1">
                  <a:lumMod val="75000"/>
                  <a:lumOff val="25000"/>
                </a:schemeClr>
              </a:solidFill>
              <a:latin typeface="微软雅黑" pitchFamily="34" charset="-122"/>
              <a:ea typeface="微软雅黑" pitchFamily="34" charset="-122"/>
            </a:endParaRPr>
          </a:p>
        </p:txBody>
      </p:sp>
      <p:grpSp>
        <p:nvGrpSpPr>
          <p:cNvPr id="56" name="组合 55"/>
          <p:cNvGrpSpPr/>
          <p:nvPr/>
        </p:nvGrpSpPr>
        <p:grpSpPr>
          <a:xfrm>
            <a:off x="1359593" y="1306944"/>
            <a:ext cx="700868" cy="585088"/>
            <a:chOff x="2677316" y="1530277"/>
            <a:chExt cx="1031953" cy="860599"/>
          </a:xfrm>
        </p:grpSpPr>
        <p:sp>
          <p:nvSpPr>
            <p:cNvPr id="57" name="Teardrop 36"/>
            <p:cNvSpPr/>
            <p:nvPr/>
          </p:nvSpPr>
          <p:spPr>
            <a:xfrm rot="8100000">
              <a:off x="2759470" y="1530277"/>
              <a:ext cx="882869" cy="86059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lumMod val="75000"/>
                  </a:schemeClr>
                </a:solidFill>
                <a:latin typeface="微软雅黑" pitchFamily="34" charset="-122"/>
                <a:ea typeface="微软雅黑" pitchFamily="34" charset="-122"/>
              </a:endParaRPr>
            </a:p>
          </p:txBody>
        </p:sp>
        <p:sp>
          <p:nvSpPr>
            <p:cNvPr id="58" name="TextBox 57"/>
            <p:cNvSpPr txBox="1"/>
            <p:nvPr/>
          </p:nvSpPr>
          <p:spPr>
            <a:xfrm>
              <a:off x="2677316" y="1819793"/>
              <a:ext cx="1031953" cy="384799"/>
            </a:xfrm>
            <a:prstGeom prst="rect">
              <a:avLst/>
            </a:prstGeom>
            <a:noFill/>
          </p:spPr>
          <p:txBody>
            <a:bodyPr wrap="square" rtlCol="0">
              <a:spAutoFit/>
            </a:bodyPr>
            <a:lstStyle/>
            <a:p>
              <a:pPr algn="ctr"/>
              <a:r>
                <a:rPr lang="en-US" altLang="zh-CN" sz="1100" b="1" dirty="0">
                  <a:solidFill>
                    <a:schemeClr val="bg1"/>
                  </a:solidFill>
                  <a:latin typeface="微软雅黑" pitchFamily="34" charset="-122"/>
                  <a:ea typeface="微软雅黑" pitchFamily="34" charset="-122"/>
                </a:rPr>
                <a:t>2012</a:t>
              </a:r>
              <a:r>
                <a:rPr lang="zh-CN" altLang="en-US" sz="1100" b="1" dirty="0">
                  <a:solidFill>
                    <a:schemeClr val="bg1"/>
                  </a:solidFill>
                  <a:latin typeface="微软雅黑" pitchFamily="34" charset="-122"/>
                  <a:ea typeface="微软雅黑" pitchFamily="34" charset="-122"/>
                </a:rPr>
                <a:t>年</a:t>
              </a:r>
              <a:endParaRPr lang="zh-CN" altLang="en-US" sz="1100" dirty="0">
                <a:solidFill>
                  <a:schemeClr val="bg1"/>
                </a:solidFill>
              </a:endParaRPr>
            </a:p>
          </p:txBody>
        </p:sp>
      </p:grpSp>
      <p:grpSp>
        <p:nvGrpSpPr>
          <p:cNvPr id="59" name="组合 58"/>
          <p:cNvGrpSpPr/>
          <p:nvPr/>
        </p:nvGrpSpPr>
        <p:grpSpPr>
          <a:xfrm>
            <a:off x="2852463" y="1309822"/>
            <a:ext cx="700868" cy="585088"/>
            <a:chOff x="4532339" y="1534510"/>
            <a:chExt cx="1031953" cy="860599"/>
          </a:xfrm>
        </p:grpSpPr>
        <p:sp>
          <p:nvSpPr>
            <p:cNvPr id="60" name="Teardrop 44"/>
            <p:cNvSpPr/>
            <p:nvPr/>
          </p:nvSpPr>
          <p:spPr>
            <a:xfrm rot="8100000">
              <a:off x="4606882" y="1534510"/>
              <a:ext cx="882869" cy="86059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lumMod val="75000"/>
                  </a:schemeClr>
                </a:solidFill>
                <a:latin typeface="微软雅黑" pitchFamily="34" charset="-122"/>
                <a:ea typeface="微软雅黑" pitchFamily="34" charset="-122"/>
              </a:endParaRPr>
            </a:p>
          </p:txBody>
        </p:sp>
        <p:sp>
          <p:nvSpPr>
            <p:cNvPr id="61" name="TextBox 60"/>
            <p:cNvSpPr txBox="1"/>
            <p:nvPr/>
          </p:nvSpPr>
          <p:spPr>
            <a:xfrm>
              <a:off x="4532339" y="1823935"/>
              <a:ext cx="1031953" cy="384799"/>
            </a:xfrm>
            <a:prstGeom prst="rect">
              <a:avLst/>
            </a:prstGeom>
            <a:noFill/>
          </p:spPr>
          <p:txBody>
            <a:bodyPr wrap="square" rtlCol="0">
              <a:spAutoFit/>
            </a:bodyPr>
            <a:lstStyle/>
            <a:p>
              <a:pPr algn="ctr"/>
              <a:r>
                <a:rPr lang="en-US" altLang="zh-CN" sz="1100" b="1" dirty="0">
                  <a:solidFill>
                    <a:schemeClr val="bg1"/>
                  </a:solidFill>
                  <a:latin typeface="微软雅黑" pitchFamily="34" charset="-122"/>
                  <a:ea typeface="微软雅黑" pitchFamily="34" charset="-122"/>
                </a:rPr>
                <a:t>2013</a:t>
              </a:r>
              <a:r>
                <a:rPr lang="zh-CN" altLang="en-US" sz="1100" b="1" dirty="0">
                  <a:solidFill>
                    <a:schemeClr val="bg1"/>
                  </a:solidFill>
                  <a:latin typeface="微软雅黑" pitchFamily="34" charset="-122"/>
                  <a:ea typeface="微软雅黑" pitchFamily="34" charset="-122"/>
                </a:rPr>
                <a:t>年</a:t>
              </a:r>
              <a:endParaRPr lang="zh-CN" altLang="en-US" sz="1100" dirty="0">
                <a:solidFill>
                  <a:schemeClr val="bg1"/>
                </a:solidFill>
              </a:endParaRPr>
            </a:p>
          </p:txBody>
        </p:sp>
      </p:grpSp>
      <p:grpSp>
        <p:nvGrpSpPr>
          <p:cNvPr id="62" name="组合 61"/>
          <p:cNvGrpSpPr/>
          <p:nvPr/>
        </p:nvGrpSpPr>
        <p:grpSpPr>
          <a:xfrm>
            <a:off x="4262484" y="1309822"/>
            <a:ext cx="700868" cy="585088"/>
            <a:chOff x="6416419" y="1534510"/>
            <a:chExt cx="1031953" cy="860599"/>
          </a:xfrm>
        </p:grpSpPr>
        <p:sp>
          <p:nvSpPr>
            <p:cNvPr id="63" name="Teardrop 58"/>
            <p:cNvSpPr/>
            <p:nvPr/>
          </p:nvSpPr>
          <p:spPr>
            <a:xfrm rot="8100000">
              <a:off x="6490962" y="1534510"/>
              <a:ext cx="882869" cy="86059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lumMod val="75000"/>
                  </a:schemeClr>
                </a:solidFill>
                <a:latin typeface="微软雅黑" pitchFamily="34" charset="-122"/>
                <a:ea typeface="微软雅黑" pitchFamily="34" charset="-122"/>
              </a:endParaRPr>
            </a:p>
          </p:txBody>
        </p:sp>
        <p:sp>
          <p:nvSpPr>
            <p:cNvPr id="64" name="TextBox 63"/>
            <p:cNvSpPr txBox="1"/>
            <p:nvPr/>
          </p:nvSpPr>
          <p:spPr>
            <a:xfrm>
              <a:off x="6416419" y="1816551"/>
              <a:ext cx="1031953" cy="384799"/>
            </a:xfrm>
            <a:prstGeom prst="rect">
              <a:avLst/>
            </a:prstGeom>
            <a:noFill/>
          </p:spPr>
          <p:txBody>
            <a:bodyPr wrap="square" rtlCol="0">
              <a:spAutoFit/>
            </a:bodyPr>
            <a:lstStyle/>
            <a:p>
              <a:pPr algn="ctr"/>
              <a:r>
                <a:rPr lang="en-US" altLang="zh-CN" sz="1100" b="1" dirty="0">
                  <a:solidFill>
                    <a:schemeClr val="bg1"/>
                  </a:solidFill>
                  <a:latin typeface="微软雅黑" pitchFamily="34" charset="-122"/>
                  <a:ea typeface="微软雅黑" pitchFamily="34" charset="-122"/>
                </a:rPr>
                <a:t>2014</a:t>
              </a:r>
              <a:r>
                <a:rPr lang="zh-CN" altLang="en-US" sz="1100" b="1" dirty="0">
                  <a:solidFill>
                    <a:schemeClr val="bg1"/>
                  </a:solidFill>
                  <a:latin typeface="微软雅黑" pitchFamily="34" charset="-122"/>
                  <a:ea typeface="微软雅黑" pitchFamily="34" charset="-122"/>
                </a:rPr>
                <a:t>年</a:t>
              </a:r>
              <a:endParaRPr lang="zh-CN" altLang="en-US" sz="1100" dirty="0">
                <a:solidFill>
                  <a:schemeClr val="bg1"/>
                </a:solidFill>
              </a:endParaRPr>
            </a:p>
          </p:txBody>
        </p:sp>
      </p:grpSp>
      <p:grpSp>
        <p:nvGrpSpPr>
          <p:cNvPr id="65" name="组合 64"/>
          <p:cNvGrpSpPr/>
          <p:nvPr/>
        </p:nvGrpSpPr>
        <p:grpSpPr>
          <a:xfrm>
            <a:off x="5801291" y="1309822"/>
            <a:ext cx="700868" cy="585088"/>
            <a:chOff x="8271039" y="1534510"/>
            <a:chExt cx="1031953" cy="860599"/>
          </a:xfrm>
        </p:grpSpPr>
        <p:sp>
          <p:nvSpPr>
            <p:cNvPr id="66" name="Teardrop 65"/>
            <p:cNvSpPr/>
            <p:nvPr/>
          </p:nvSpPr>
          <p:spPr>
            <a:xfrm rot="8100000">
              <a:off x="8345582" y="1534510"/>
              <a:ext cx="882869" cy="86059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lumMod val="75000"/>
                  </a:schemeClr>
                </a:solidFill>
                <a:latin typeface="微软雅黑" pitchFamily="34" charset="-122"/>
                <a:ea typeface="微软雅黑" pitchFamily="34" charset="-122"/>
              </a:endParaRPr>
            </a:p>
          </p:txBody>
        </p:sp>
        <p:sp>
          <p:nvSpPr>
            <p:cNvPr id="67" name="TextBox 66"/>
            <p:cNvSpPr txBox="1"/>
            <p:nvPr/>
          </p:nvSpPr>
          <p:spPr>
            <a:xfrm>
              <a:off x="8271039" y="1823410"/>
              <a:ext cx="1031953" cy="384799"/>
            </a:xfrm>
            <a:prstGeom prst="rect">
              <a:avLst/>
            </a:prstGeom>
            <a:noFill/>
          </p:spPr>
          <p:txBody>
            <a:bodyPr wrap="square" rtlCol="0">
              <a:spAutoFit/>
            </a:bodyPr>
            <a:lstStyle/>
            <a:p>
              <a:pPr algn="ctr"/>
              <a:r>
                <a:rPr lang="en-US" altLang="zh-CN" sz="1100" b="1" dirty="0">
                  <a:solidFill>
                    <a:schemeClr val="bg1"/>
                  </a:solidFill>
                  <a:latin typeface="微软雅黑" pitchFamily="34" charset="-122"/>
                  <a:ea typeface="微软雅黑" pitchFamily="34" charset="-122"/>
                </a:rPr>
                <a:t>2015</a:t>
              </a:r>
              <a:r>
                <a:rPr lang="zh-CN" altLang="en-US" sz="1100" b="1" dirty="0">
                  <a:solidFill>
                    <a:schemeClr val="bg1"/>
                  </a:solidFill>
                  <a:latin typeface="微软雅黑" pitchFamily="34" charset="-122"/>
                  <a:ea typeface="微软雅黑" pitchFamily="34" charset="-122"/>
                </a:rPr>
                <a:t>年</a:t>
              </a:r>
              <a:endParaRPr lang="zh-CN" altLang="en-US" sz="1100" dirty="0">
                <a:solidFill>
                  <a:schemeClr val="bg1"/>
                </a:solidFill>
              </a:endParaRPr>
            </a:p>
          </p:txBody>
        </p:sp>
      </p:grpSp>
      <p:grpSp>
        <p:nvGrpSpPr>
          <p:cNvPr id="68" name="组合 67"/>
          <p:cNvGrpSpPr/>
          <p:nvPr/>
        </p:nvGrpSpPr>
        <p:grpSpPr>
          <a:xfrm>
            <a:off x="7156156" y="1309822"/>
            <a:ext cx="700868" cy="585088"/>
            <a:chOff x="10099471" y="1534510"/>
            <a:chExt cx="1031953" cy="860599"/>
          </a:xfrm>
        </p:grpSpPr>
        <p:sp>
          <p:nvSpPr>
            <p:cNvPr id="69" name="Teardrop 69"/>
            <p:cNvSpPr/>
            <p:nvPr/>
          </p:nvSpPr>
          <p:spPr>
            <a:xfrm rot="8100000">
              <a:off x="10174014" y="1534510"/>
              <a:ext cx="882869" cy="86059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2">
                    <a:lumMod val="75000"/>
                  </a:schemeClr>
                </a:solidFill>
                <a:latin typeface="微软雅黑" pitchFamily="34" charset="-122"/>
                <a:ea typeface="微软雅黑" pitchFamily="34" charset="-122"/>
              </a:endParaRPr>
            </a:p>
          </p:txBody>
        </p:sp>
        <p:sp>
          <p:nvSpPr>
            <p:cNvPr id="70" name="TextBox 69"/>
            <p:cNvSpPr txBox="1"/>
            <p:nvPr/>
          </p:nvSpPr>
          <p:spPr>
            <a:xfrm>
              <a:off x="10099471" y="1812320"/>
              <a:ext cx="1031953" cy="384799"/>
            </a:xfrm>
            <a:prstGeom prst="rect">
              <a:avLst/>
            </a:prstGeom>
            <a:noFill/>
          </p:spPr>
          <p:txBody>
            <a:bodyPr wrap="square" rtlCol="0">
              <a:spAutoFit/>
            </a:bodyPr>
            <a:lstStyle/>
            <a:p>
              <a:pPr algn="ctr"/>
              <a:r>
                <a:rPr lang="en-US" altLang="zh-CN" sz="1100" b="1" dirty="0">
                  <a:solidFill>
                    <a:schemeClr val="bg1"/>
                  </a:solidFill>
                  <a:latin typeface="微软雅黑" pitchFamily="34" charset="-122"/>
                  <a:ea typeface="微软雅黑" pitchFamily="34" charset="-122"/>
                </a:rPr>
                <a:t>2016</a:t>
              </a:r>
              <a:r>
                <a:rPr lang="zh-CN" altLang="en-US" sz="1100" b="1" dirty="0">
                  <a:solidFill>
                    <a:schemeClr val="bg1"/>
                  </a:solidFill>
                  <a:latin typeface="微软雅黑" pitchFamily="34" charset="-122"/>
                  <a:ea typeface="微软雅黑" pitchFamily="34" charset="-122"/>
                </a:rPr>
                <a:t>年</a:t>
              </a:r>
              <a:endParaRPr lang="zh-CN" altLang="en-US" sz="1100" dirty="0">
                <a:solidFill>
                  <a:schemeClr val="bg1"/>
                </a:solidFill>
              </a:endParaRPr>
            </a:p>
          </p:txBody>
        </p:sp>
      </p:grpSp>
      <p:pic>
        <p:nvPicPr>
          <p:cNvPr id="71" name="Picture 77" descr="F:\Trabajos\Envato\Graphic River\Mica PPT\mountains.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l="50681"/>
          <a:stretch/>
        </p:blipFill>
        <p:spPr bwMode="auto">
          <a:xfrm rot="10800000" flipV="1">
            <a:off x="6839379" y="3053547"/>
            <a:ext cx="2307543" cy="60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91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down)">
                                      <p:cBhvr>
                                        <p:cTn id="10" dur="500"/>
                                        <p:tgtEl>
                                          <p:spTgt spid="7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down)">
                                      <p:cBhvr>
                                        <p:cTn id="14" dur="500"/>
                                        <p:tgtEl>
                                          <p:spTgt spid="4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47"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anim calcmode="lin" valueType="num">
                                      <p:cBhvr>
                                        <p:cTn id="22" dur="500" fill="hold"/>
                                        <p:tgtEl>
                                          <p:spTgt spid="56"/>
                                        </p:tgtEl>
                                        <p:attrNameLst>
                                          <p:attrName>ppt_x</p:attrName>
                                        </p:attrNameLst>
                                      </p:cBhvr>
                                      <p:tavLst>
                                        <p:tav tm="0">
                                          <p:val>
                                            <p:strVal val="#ppt_x"/>
                                          </p:val>
                                        </p:tav>
                                        <p:tav tm="100000">
                                          <p:val>
                                            <p:strVal val="#ppt_x"/>
                                          </p:val>
                                        </p:tav>
                                      </p:tavLst>
                                    </p:anim>
                                    <p:anim calcmode="lin" valueType="num">
                                      <p:cBhvr>
                                        <p:cTn id="23" dur="500" fill="hold"/>
                                        <p:tgtEl>
                                          <p:spTgt spid="56"/>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47"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anim calcmode="lin" valueType="num">
                                      <p:cBhvr>
                                        <p:cTn id="35" dur="500" fill="hold"/>
                                        <p:tgtEl>
                                          <p:spTgt spid="59"/>
                                        </p:tgtEl>
                                        <p:attrNameLst>
                                          <p:attrName>ppt_x</p:attrName>
                                        </p:attrNameLst>
                                      </p:cBhvr>
                                      <p:tavLst>
                                        <p:tav tm="0">
                                          <p:val>
                                            <p:strVal val="#ppt_x"/>
                                          </p:val>
                                        </p:tav>
                                        <p:tav tm="100000">
                                          <p:val>
                                            <p:strVal val="#ppt_x"/>
                                          </p:val>
                                        </p:tav>
                                      </p:tavLst>
                                    </p:anim>
                                    <p:anim calcmode="lin" valueType="num">
                                      <p:cBhvr>
                                        <p:cTn id="36" dur="500" fill="hold"/>
                                        <p:tgtEl>
                                          <p:spTgt spid="59"/>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down)">
                                      <p:cBhvr>
                                        <p:cTn id="40" dur="500"/>
                                        <p:tgtEl>
                                          <p:spTgt spid="47"/>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47"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anim calcmode="lin" valueType="num">
                                      <p:cBhvr>
                                        <p:cTn id="48" dur="500" fill="hold"/>
                                        <p:tgtEl>
                                          <p:spTgt spid="62"/>
                                        </p:tgtEl>
                                        <p:attrNameLst>
                                          <p:attrName>ppt_x</p:attrName>
                                        </p:attrNameLst>
                                      </p:cBhvr>
                                      <p:tavLst>
                                        <p:tav tm="0">
                                          <p:val>
                                            <p:strVal val="#ppt_x"/>
                                          </p:val>
                                        </p:tav>
                                        <p:tav tm="100000">
                                          <p:val>
                                            <p:strVal val="#ppt_x"/>
                                          </p:val>
                                        </p:tav>
                                      </p:tavLst>
                                    </p:anim>
                                    <p:anim calcmode="lin" valueType="num">
                                      <p:cBhvr>
                                        <p:cTn id="49" dur="500" fill="hold"/>
                                        <p:tgtEl>
                                          <p:spTgt spid="62"/>
                                        </p:tgtEl>
                                        <p:attrNameLst>
                                          <p:attrName>ppt_y</p:attrName>
                                        </p:attrNameLst>
                                      </p:cBhvr>
                                      <p:tavLst>
                                        <p:tav tm="0">
                                          <p:val>
                                            <p:strVal val="#ppt_y-.1"/>
                                          </p:val>
                                        </p:tav>
                                        <p:tav tm="100000">
                                          <p:val>
                                            <p:strVal val="#ppt_y"/>
                                          </p:val>
                                        </p:tav>
                                      </p:tavLst>
                                    </p:anim>
                                  </p:childTnLst>
                                </p:cTn>
                              </p:par>
                            </p:childTnLst>
                          </p:cTn>
                        </p:par>
                        <p:par>
                          <p:cTn id="50" fill="hold">
                            <p:stCondLst>
                              <p:cond delay="3500"/>
                            </p:stCondLst>
                            <p:childTnLst>
                              <p:par>
                                <p:cTn id="51" presetID="22" presetClass="entr" presetSubtype="4"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par>
                                <p:cTn id="58" presetID="47" presetClass="entr" presetSubtype="0"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anim calcmode="lin" valueType="num">
                                      <p:cBhvr>
                                        <p:cTn id="61" dur="500" fill="hold"/>
                                        <p:tgtEl>
                                          <p:spTgt spid="65"/>
                                        </p:tgtEl>
                                        <p:attrNameLst>
                                          <p:attrName>ppt_x</p:attrName>
                                        </p:attrNameLst>
                                      </p:cBhvr>
                                      <p:tavLst>
                                        <p:tav tm="0">
                                          <p:val>
                                            <p:strVal val="#ppt_x"/>
                                          </p:val>
                                        </p:tav>
                                        <p:tav tm="100000">
                                          <p:val>
                                            <p:strVal val="#ppt_x"/>
                                          </p:val>
                                        </p:tav>
                                      </p:tavLst>
                                    </p:anim>
                                    <p:anim calcmode="lin" valueType="num">
                                      <p:cBhvr>
                                        <p:cTn id="62" dur="500" fill="hold"/>
                                        <p:tgtEl>
                                          <p:spTgt spid="65"/>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22" presetClass="entr" presetSubtype="4" fill="hold"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par>
                          <p:cTn id="67" fill="hold">
                            <p:stCondLst>
                              <p:cond delay="5000"/>
                            </p:stCondLst>
                            <p:childTnLst>
                              <p:par>
                                <p:cTn id="68" presetID="10" presetClass="entr" presetSubtype="0" fill="hold" grpId="0"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47" presetClass="entr" presetSubtype="0" fill="hold" nodeType="with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anim calcmode="lin" valueType="num">
                                      <p:cBhvr>
                                        <p:cTn id="74" dur="500" fill="hold"/>
                                        <p:tgtEl>
                                          <p:spTgt spid="68"/>
                                        </p:tgtEl>
                                        <p:attrNameLst>
                                          <p:attrName>ppt_x</p:attrName>
                                        </p:attrNameLst>
                                      </p:cBhvr>
                                      <p:tavLst>
                                        <p:tav tm="0">
                                          <p:val>
                                            <p:strVal val="#ppt_x"/>
                                          </p:val>
                                        </p:tav>
                                        <p:tav tm="100000">
                                          <p:val>
                                            <p:strVal val="#ppt_x"/>
                                          </p:val>
                                        </p:tav>
                                      </p:tavLst>
                                    </p:anim>
                                    <p:anim calcmode="lin" valueType="num">
                                      <p:cBhvr>
                                        <p:cTn id="75" dur="500" fill="hold"/>
                                        <p:tgtEl>
                                          <p:spTgt spid="68"/>
                                        </p:tgtEl>
                                        <p:attrNameLst>
                                          <p:attrName>ppt_y</p:attrName>
                                        </p:attrNameLst>
                                      </p:cBhvr>
                                      <p:tavLst>
                                        <p:tav tm="0">
                                          <p:val>
                                            <p:strVal val="#ppt_y-.1"/>
                                          </p:val>
                                        </p:tav>
                                        <p:tav tm="100000">
                                          <p:val>
                                            <p:strVal val="#ppt_y"/>
                                          </p:val>
                                        </p:tav>
                                      </p:tavLst>
                                    </p:anim>
                                  </p:childTnLst>
                                </p:cTn>
                              </p:par>
                              <p:par>
                                <p:cTn id="76" presetID="12" presetClass="entr" presetSubtype="4" fill="hold" grpId="0" nodeType="withEffect">
                                  <p:stCondLst>
                                    <p:cond delay="0"/>
                                  </p:stCondLst>
                                  <p:iterate type="lt">
                                    <p:tmPct val="13248"/>
                                  </p:iterate>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300"/>
                                        <p:tgtEl>
                                          <p:spTgt spid="46"/>
                                        </p:tgtEl>
                                        <p:attrNameLst>
                                          <p:attrName>ppt_y</p:attrName>
                                        </p:attrNameLst>
                                      </p:cBhvr>
                                      <p:tavLst>
                                        <p:tav tm="0">
                                          <p:val>
                                            <p:strVal val="#ppt_y+#ppt_h*1.125000"/>
                                          </p:val>
                                        </p:tav>
                                        <p:tav tm="100000">
                                          <p:val>
                                            <p:strVal val="#ppt_y"/>
                                          </p:val>
                                        </p:tav>
                                      </p:tavLst>
                                    </p:anim>
                                    <p:animEffect transition="in" filter="wipe(up)">
                                      <p:cBhvr>
                                        <p:cTn id="79"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52" grpId="0"/>
      <p:bldP spid="53" grpId="0"/>
      <p:bldP spid="54" grpId="0"/>
      <p:bldP spid="55"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82"/>
  <p:tag name="MH_SECTIONID" val="283,284,285,286,"/>
  <p:tag name="ISPRING_PRESENTATION_TITLE" val="国家电网动态PPT模板"/>
</p:tagLst>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44546A"/>
      </a:dk2>
      <a:lt2>
        <a:srgbClr val="E7E6E6"/>
      </a:lt2>
      <a:accent1>
        <a:srgbClr val="007470"/>
      </a:accent1>
      <a:accent2>
        <a:srgbClr val="008E8B"/>
      </a:accent2>
      <a:accent3>
        <a:srgbClr val="005C5A"/>
      </a:accent3>
      <a:accent4>
        <a:srgbClr val="00ACA8"/>
      </a:accent4>
      <a:accent5>
        <a:srgbClr val="4472C4"/>
      </a:accent5>
      <a:accent6>
        <a:srgbClr val="70AD47"/>
      </a:accent6>
      <a:hlink>
        <a:srgbClr val="0563C1"/>
      </a:hlink>
      <a:folHlink>
        <a:srgbClr val="954F72"/>
      </a:folHlink>
    </a:clrScheme>
    <a:fontScheme name="自定义 2">
      <a:majorFont>
        <a:latin typeface="等线 Light"/>
        <a:ea typeface="微软雅黑"/>
        <a:cs typeface=""/>
      </a:majorFont>
      <a:minorFont>
        <a:latin typeface="等线"/>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2243</Words>
  <Application>Microsoft Office PowerPoint</Application>
  <PresentationFormat>全屏显示(16:9)</PresentationFormat>
  <Paragraphs>281</Paragraphs>
  <Slides>24</Slides>
  <Notes>24</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24</vt:i4>
      </vt:variant>
    </vt:vector>
  </HeadingPairs>
  <TitlesOfParts>
    <vt:vector size="41" baseType="lpstr">
      <vt:lpstr>Broadway BT</vt:lpstr>
      <vt:lpstr>等线</vt:lpstr>
      <vt:lpstr>等线 Light</vt:lpstr>
      <vt:lpstr>冬青黑体简体中文 W3</vt:lpstr>
      <vt:lpstr>时尚中黑简体</vt:lpstr>
      <vt:lpstr>宋体</vt:lpstr>
      <vt:lpstr>微软雅黑</vt:lpstr>
      <vt:lpstr>造字工房尚黑 G0v1 粗体</vt:lpstr>
      <vt:lpstr>张海山锐谐体2.0-授权联系：Samtype@QQ.com</vt:lpstr>
      <vt:lpstr>Arial</vt:lpstr>
      <vt:lpstr>Calibri</vt:lpstr>
      <vt:lpstr>Century Gothic</vt:lpstr>
      <vt:lpstr>Eras Bold ITC</vt:lpstr>
      <vt:lpstr>Impact</vt:lpstr>
      <vt:lpstr>Open Sans</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Mloong</cp:lastModifiedBy>
  <cp:revision>16</cp:revision>
  <dcterms:created xsi:type="dcterms:W3CDTF">2016-12-25T02:27:54Z</dcterms:created>
  <dcterms:modified xsi:type="dcterms:W3CDTF">2018-08-21T07:35:44Z</dcterms:modified>
</cp:coreProperties>
</file>